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mv" ContentType="video/x-ms-wmv"/>
  <Default Extension="jpg" ContentType="image/jpeg"/>
  <Override PartName="/ppt/presentation.xml" ContentType="application/vnd.openxmlformats-officedocument.presentationml.presentation.main+xml"/>
  <Override PartName="/customXml/itemProps1.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2"/>
  </p:sldMasterIdLst>
  <p:notesMasterIdLst>
    <p:notesMasterId r:id="rId17"/>
  </p:notesMasterIdLst>
  <p:handoutMasterIdLst>
    <p:handoutMasterId r:id="rId18"/>
  </p:handoutMasterIdLst>
  <p:sldIdLst>
    <p:sldId id="260" r:id="rId3"/>
    <p:sldId id="270" r:id="rId4"/>
    <p:sldId id="269" r:id="rId5"/>
    <p:sldId id="271" r:id="rId6"/>
    <p:sldId id="294" r:id="rId7"/>
    <p:sldId id="272" r:id="rId8"/>
    <p:sldId id="295" r:id="rId9"/>
    <p:sldId id="296" r:id="rId10"/>
    <p:sldId id="297" r:id="rId11"/>
    <p:sldId id="288" r:id="rId12"/>
    <p:sldId id="298" r:id="rId13"/>
    <p:sldId id="285" r:id="rId14"/>
    <p:sldId id="300" r:id="rId15"/>
    <p:sldId id="301" r:id="rId16"/>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 xmlns:p15="http://schemas.microsoft.com/office/powerpoint/2012/main">
        <p15:guide id="1" orient="horz" pos="1620">
          <p15:clr>
            <a:srgbClr val="A4A3A4"/>
          </p15:clr>
        </p15:guide>
        <p15:guide id="2" orient="horz" pos="1560">
          <p15:clr>
            <a:srgbClr val="A4A3A4"/>
          </p15:clr>
        </p15:guide>
        <p15:guide id="3" orient="horz" pos="2129">
          <p15:clr>
            <a:srgbClr val="A4A3A4"/>
          </p15:clr>
        </p15:guide>
        <p15:guide id="4" pos="4889">
          <p15:clr>
            <a:srgbClr val="A4A3A4"/>
          </p15:clr>
        </p15:guide>
        <p15:guide id="5" pos="2881">
          <p15:clr>
            <a:srgbClr val="A4A3A4"/>
          </p15:clr>
        </p15:guide>
        <p15:guide id="6" pos="1922">
          <p15:clr>
            <a:srgbClr val="A4A3A4"/>
          </p15:clr>
        </p15:guide>
      </p15:sldGuideLst>
    </p:ext>
    <p:ext uri="{2D200454-40CA-4A62-9FC3-DE9A4176ACB9}">
      <p15:notesGuideLst xmlns=""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88087" autoAdjust="0"/>
  </p:normalViewPr>
  <p:slideViewPr>
    <p:cSldViewPr snapToGrid="0">
      <p:cViewPr varScale="1">
        <p:scale>
          <a:sx n="102" d="100"/>
          <a:sy n="102" d="100"/>
        </p:scale>
        <p:origin x="-258" y="-84"/>
      </p:cViewPr>
      <p:guideLst>
        <p:guide orient="horz" pos="1620"/>
        <p:guide orient="horz" pos="1560"/>
        <p:guide orient="horz" pos="2129"/>
        <p:guide pos="4889"/>
        <p:guide pos="2881"/>
        <p:guide pos="1922"/>
      </p:guideLst>
    </p:cSldViewPr>
  </p:slid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83" d="100"/>
          <a:sy n="83" d="100"/>
        </p:scale>
        <p:origin x="-3156"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handoutMaster" Target="handoutMasters/handoutMaster1.xml"/><Relationship Id="rId3" Type="http://schemas.openxmlformats.org/officeDocument/2006/relationships/slide" Target="slides/slide1.xml"/><Relationship Id="rId21" Type="http://schemas.openxmlformats.org/officeDocument/2006/relationships/theme" Target="theme/them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notesMaster" Target="notesMasters/notesMaster1.xml"/><Relationship Id="rId2" Type="http://schemas.openxmlformats.org/officeDocument/2006/relationships/slideMaster" Target="slideMasters/slideMaster1.xml"/><Relationship Id="rId16" Type="http://schemas.openxmlformats.org/officeDocument/2006/relationships/slide" Target="slides/slide14.xml"/><Relationship Id="rId20"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tableStyles" Target="tableStyles.xml"/></Relationships>
</file>

<file path=ppt/diagrams/_rels/data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image" Target="../media/image9.jpg"/></Relationships>
</file>

<file path=ppt/diagrams/_rels/drawing1.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g"/><Relationship Id="rId1" Type="http://schemas.openxmlformats.org/officeDocument/2006/relationships/image" Target="../media/image9.jpg"/></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83F8FD9C-4F09-4E58-854E-6B5F7A28A320}" type="doc">
      <dgm:prSet loTypeId="urn:microsoft.com/office/officeart/2008/layout/HexagonCluster#2" loCatId="picture" qsTypeId="urn:microsoft.com/office/officeart/2005/8/quickstyle/simple3" qsCatId="simple" csTypeId="urn:microsoft.com/office/officeart/2005/8/colors/accent1_2" csCatId="accent1" phldr="1"/>
      <dgm:spPr/>
      <dgm:t>
        <a:bodyPr/>
        <a:lstStyle/>
        <a:p>
          <a:endParaRPr lang="en-US"/>
        </a:p>
      </dgm:t>
    </dgm:pt>
    <dgm:pt modelId="{79FE369F-28A2-4F26-B0C3-971927773D88}">
      <dgm:prSet phldrT="[Text]" custT="1"/>
      <dgm:spPr/>
      <dgm:t>
        <a:bodyPr/>
        <a:lstStyle/>
        <a:p>
          <a:r>
            <a:rPr lang="en-US" sz="1400" b="1" dirty="0" smtClean="0"/>
            <a:t>Inspire Others</a:t>
          </a:r>
          <a:endParaRPr lang="en-US" sz="1400" b="1" dirty="0"/>
        </a:p>
      </dgm:t>
    </dgm:pt>
    <dgm:pt modelId="{EBD68B7A-218E-4EE1-9519-F1765F021E4F}" type="parTrans" cxnId="{8C96EBF1-FBC6-4B76-AEAD-7A5ECE176469}">
      <dgm:prSet/>
      <dgm:spPr/>
      <dgm:t>
        <a:bodyPr/>
        <a:lstStyle/>
        <a:p>
          <a:endParaRPr lang="en-US" sz="2000" b="1">
            <a:solidFill>
              <a:schemeClr val="bg1"/>
            </a:solidFill>
          </a:endParaRPr>
        </a:p>
      </dgm:t>
    </dgm:pt>
    <dgm:pt modelId="{F02FAF93-4876-4C82-8DD9-A554BCF45971}" type="sibTrans" cxnId="{8C96EBF1-FBC6-4B76-AEAD-7A5ECE176469}">
      <dgm:prSet/>
      <dgm:spPr>
        <a:blipFill dpi="0" rotWithShape="0">
          <a:blip xmlns:r="http://schemas.openxmlformats.org/officeDocument/2006/relationships" r:embed="rId1"/>
          <a:srcRect/>
          <a:stretch>
            <a:fillRect t="-5000" b="-5000"/>
          </a:stretch>
        </a:blipFill>
      </dgm:spPr>
      <dgm:t>
        <a:bodyPr/>
        <a:lstStyle/>
        <a:p>
          <a:endParaRPr lang="en-US" sz="2000" b="1">
            <a:solidFill>
              <a:schemeClr val="bg1"/>
            </a:solidFill>
          </a:endParaRPr>
        </a:p>
      </dgm:t>
      <dgm:extLst>
        <a:ext uri="{E40237B7-FDA0-4F09-8148-C483321AD2D9}">
          <dgm14:cNvPr xmlns:dgm14="http://schemas.microsoft.com/office/drawing/2010/diagram" id="0" name="" descr="iStock_000006568526XSmall.jpg"/>
        </a:ext>
      </dgm:extLst>
    </dgm:pt>
    <dgm:pt modelId="{34833695-1BE5-4D52-97B3-671D54877F44}">
      <dgm:prSet custT="1"/>
      <dgm:spPr/>
      <dgm:t>
        <a:bodyPr/>
        <a:lstStyle/>
        <a:p>
          <a:r>
            <a:rPr lang="en-US" sz="1400" b="1" smtClean="0"/>
            <a:t>Work Smart</a:t>
          </a:r>
          <a:endParaRPr lang="en-US" sz="1400" b="1" dirty="0"/>
        </a:p>
      </dgm:t>
    </dgm:pt>
    <dgm:pt modelId="{89928937-0B5A-404B-86C6-772EF6DE1047}" type="parTrans" cxnId="{B4D4B90E-4CDF-4A3F-AA5C-31B1021325A5}">
      <dgm:prSet/>
      <dgm:spPr/>
      <dgm:t>
        <a:bodyPr/>
        <a:lstStyle/>
        <a:p>
          <a:endParaRPr lang="en-US" sz="2000" b="1">
            <a:solidFill>
              <a:schemeClr val="bg1"/>
            </a:solidFill>
          </a:endParaRPr>
        </a:p>
      </dgm:t>
    </dgm:pt>
    <dgm:pt modelId="{FF964D96-DF34-4262-A6AE-FC584AC7063B}" type="sibTrans" cxnId="{B4D4B90E-4CDF-4A3F-AA5C-31B1021325A5}">
      <dgm:prSet/>
      <dgm:spPr>
        <a:blipFill dpi="0" rotWithShape="0">
          <a:blip xmlns:r="http://schemas.openxmlformats.org/officeDocument/2006/relationships" r:embed="rId2"/>
          <a:srcRect/>
          <a:stretch>
            <a:fillRect t="-5000" b="-5000"/>
          </a:stretch>
        </a:blipFill>
      </dgm:spPr>
      <dgm:t>
        <a:bodyPr/>
        <a:lstStyle/>
        <a:p>
          <a:endParaRPr lang="en-US"/>
        </a:p>
      </dgm:t>
      <dgm:extLst>
        <a:ext uri="{E40237B7-FDA0-4F09-8148-C483321AD2D9}">
          <dgm14:cNvPr xmlns:dgm14="http://schemas.microsoft.com/office/drawing/2010/diagram" id="0" name="" descr="iStock_000007342968XSmall.jpg"/>
        </a:ext>
      </dgm:extLst>
    </dgm:pt>
    <dgm:pt modelId="{5E4B83E0-9483-45BA-9FA1-3CF9FE054C79}">
      <dgm:prSet custT="1"/>
      <dgm:spPr/>
      <dgm:t>
        <a:bodyPr/>
        <a:lstStyle/>
        <a:p>
          <a:r>
            <a:rPr lang="en-US" sz="1400" b="1" smtClean="0"/>
            <a:t>Exceptional Results</a:t>
          </a:r>
          <a:endParaRPr lang="en-US" sz="1400" b="1" dirty="0"/>
        </a:p>
      </dgm:t>
    </dgm:pt>
    <dgm:pt modelId="{53C50331-57D0-4219-9E66-DE2FD128363C}" type="parTrans" cxnId="{1C1B2CB1-3031-420E-ADAA-204F42D7D370}">
      <dgm:prSet/>
      <dgm:spPr/>
      <dgm:t>
        <a:bodyPr/>
        <a:lstStyle/>
        <a:p>
          <a:endParaRPr lang="en-US" sz="2000" b="1">
            <a:solidFill>
              <a:schemeClr val="bg1"/>
            </a:solidFill>
          </a:endParaRPr>
        </a:p>
      </dgm:t>
    </dgm:pt>
    <dgm:pt modelId="{9F33D880-D8C2-4FE5-9DA0-47BB5596F1F0}" type="sibTrans" cxnId="{1C1B2CB1-3031-420E-ADAA-204F42D7D370}">
      <dgm:prSet/>
      <dgm:spPr>
        <a:blipFill dpi="0" rotWithShape="0">
          <a:blip xmlns:r="http://schemas.openxmlformats.org/officeDocument/2006/relationships" r:embed="rId3"/>
          <a:srcRect/>
          <a:stretch>
            <a:fillRect t="-5000" b="-5000"/>
          </a:stretch>
        </a:blipFill>
      </dgm:spPr>
      <dgm:t>
        <a:bodyPr/>
        <a:lstStyle/>
        <a:p>
          <a:endParaRPr lang="en-US" sz="2000" b="1">
            <a:solidFill>
              <a:schemeClr val="bg1"/>
            </a:solidFill>
          </a:endParaRPr>
        </a:p>
      </dgm:t>
      <dgm:extLst>
        <a:ext uri="{E40237B7-FDA0-4F09-8148-C483321AD2D9}">
          <dgm14:cNvPr xmlns:dgm14="http://schemas.microsoft.com/office/drawing/2010/diagram" id="0" name="" descr="iStock_000003127471Small.jpg"/>
        </a:ext>
      </dgm:extLst>
    </dgm:pt>
    <dgm:pt modelId="{E6B3DAC9-1E00-4E29-9730-E4ED75F5E7AD}" type="pres">
      <dgm:prSet presAssocID="{83F8FD9C-4F09-4E58-854E-6B5F7A28A320}" presName="Name0" presStyleCnt="0">
        <dgm:presLayoutVars>
          <dgm:chMax val="21"/>
          <dgm:chPref val="21"/>
        </dgm:presLayoutVars>
      </dgm:prSet>
      <dgm:spPr/>
      <dgm:t>
        <a:bodyPr/>
        <a:lstStyle/>
        <a:p>
          <a:endParaRPr lang="en-US"/>
        </a:p>
      </dgm:t>
    </dgm:pt>
    <dgm:pt modelId="{C677F6B7-6BA2-43A3-98A9-2FEBF912A790}" type="pres">
      <dgm:prSet presAssocID="{79FE369F-28A2-4F26-B0C3-971927773D88}" presName="text_1" presStyleCnt="0"/>
      <dgm:spPr/>
      <dgm:t>
        <a:bodyPr/>
        <a:lstStyle/>
        <a:p>
          <a:endParaRPr lang="en-US"/>
        </a:p>
      </dgm:t>
    </dgm:pt>
    <dgm:pt modelId="{0BB15BAD-3DA1-4321-B57B-C01D254B7763}" type="pres">
      <dgm:prSet presAssocID="{79FE369F-28A2-4F26-B0C3-971927773D88}" presName="textRepeatNode" presStyleLbl="alignNode1" presStyleIdx="0" presStyleCnt="3">
        <dgm:presLayoutVars>
          <dgm:chMax val="0"/>
          <dgm:chPref val="0"/>
          <dgm:bulletEnabled val="1"/>
        </dgm:presLayoutVars>
      </dgm:prSet>
      <dgm:spPr/>
      <dgm:t>
        <a:bodyPr/>
        <a:lstStyle/>
        <a:p>
          <a:endParaRPr lang="en-US"/>
        </a:p>
      </dgm:t>
    </dgm:pt>
    <dgm:pt modelId="{EE9E6300-6EDC-4BCB-9F99-E6549830DA24}" type="pres">
      <dgm:prSet presAssocID="{79FE369F-28A2-4F26-B0C3-971927773D88}" presName="text_accent_1" presStyleCnt="0"/>
      <dgm:spPr/>
      <dgm:t>
        <a:bodyPr/>
        <a:lstStyle/>
        <a:p>
          <a:endParaRPr lang="en-US"/>
        </a:p>
      </dgm:t>
    </dgm:pt>
    <dgm:pt modelId="{584C5D24-5D81-4037-A746-F35CBCF226AB}" type="pres">
      <dgm:prSet presAssocID="{79FE369F-28A2-4F26-B0C3-971927773D88}" presName="accentRepeatNode" presStyleLbl="solidAlignAcc1" presStyleIdx="0" presStyleCnt="6"/>
      <dgm:spPr/>
      <dgm:t>
        <a:bodyPr/>
        <a:lstStyle/>
        <a:p>
          <a:endParaRPr lang="en-US"/>
        </a:p>
      </dgm:t>
    </dgm:pt>
    <dgm:pt modelId="{3C43E06A-AD44-4DEE-B00D-F3E4645958A8}" type="pres">
      <dgm:prSet presAssocID="{F02FAF93-4876-4C82-8DD9-A554BCF45971}" presName="image_1" presStyleCnt="0"/>
      <dgm:spPr/>
      <dgm:t>
        <a:bodyPr/>
        <a:lstStyle/>
        <a:p>
          <a:endParaRPr lang="en-US"/>
        </a:p>
      </dgm:t>
    </dgm:pt>
    <dgm:pt modelId="{E1708757-DE70-4B37-9EB6-DEC398CBBEAC}" type="pres">
      <dgm:prSet presAssocID="{F02FAF93-4876-4C82-8DD9-A554BCF45971}" presName="imageRepeatNode" presStyleLbl="dkBgShp" presStyleIdx="0" presStyleCnt="3"/>
      <dgm:spPr/>
      <dgm:t>
        <a:bodyPr/>
        <a:lstStyle/>
        <a:p>
          <a:endParaRPr lang="en-US"/>
        </a:p>
      </dgm:t>
    </dgm:pt>
    <dgm:pt modelId="{7CF64622-DCF8-4F70-B5CE-2D7337BE7DA6}" type="pres">
      <dgm:prSet presAssocID="{F02FAF93-4876-4C82-8DD9-A554BCF45971}" presName="image_accent_1" presStyleCnt="0"/>
      <dgm:spPr/>
      <dgm:t>
        <a:bodyPr/>
        <a:lstStyle/>
        <a:p>
          <a:endParaRPr lang="en-US"/>
        </a:p>
      </dgm:t>
    </dgm:pt>
    <dgm:pt modelId="{AA19FC18-8315-40F8-BEE8-AAAA9EF02972}" type="pres">
      <dgm:prSet presAssocID="{F02FAF93-4876-4C82-8DD9-A554BCF45971}" presName="accentRepeatNode" presStyleLbl="solidAlignAcc1" presStyleIdx="1" presStyleCnt="6"/>
      <dgm:spPr/>
      <dgm:t>
        <a:bodyPr/>
        <a:lstStyle/>
        <a:p>
          <a:endParaRPr lang="en-US"/>
        </a:p>
      </dgm:t>
    </dgm:pt>
    <dgm:pt modelId="{03EA447C-4A9E-4F08-8F88-95E53740EC03}" type="pres">
      <dgm:prSet presAssocID="{34833695-1BE5-4D52-97B3-671D54877F44}" presName="text_2" presStyleCnt="0"/>
      <dgm:spPr/>
      <dgm:t>
        <a:bodyPr/>
        <a:lstStyle/>
        <a:p>
          <a:endParaRPr lang="en-US"/>
        </a:p>
      </dgm:t>
    </dgm:pt>
    <dgm:pt modelId="{D55B92B7-E9DB-43E7-8405-BF7FEE3EE02C}" type="pres">
      <dgm:prSet presAssocID="{34833695-1BE5-4D52-97B3-671D54877F44}" presName="textRepeatNode" presStyleLbl="alignNode1" presStyleIdx="1" presStyleCnt="3">
        <dgm:presLayoutVars>
          <dgm:chMax val="0"/>
          <dgm:chPref val="0"/>
          <dgm:bulletEnabled val="1"/>
        </dgm:presLayoutVars>
      </dgm:prSet>
      <dgm:spPr/>
      <dgm:t>
        <a:bodyPr/>
        <a:lstStyle/>
        <a:p>
          <a:endParaRPr lang="en-US"/>
        </a:p>
      </dgm:t>
    </dgm:pt>
    <dgm:pt modelId="{03558106-B7AD-4E42-950E-22A7D50A9642}" type="pres">
      <dgm:prSet presAssocID="{34833695-1BE5-4D52-97B3-671D54877F44}" presName="text_accent_2" presStyleCnt="0"/>
      <dgm:spPr/>
      <dgm:t>
        <a:bodyPr/>
        <a:lstStyle/>
        <a:p>
          <a:endParaRPr lang="en-US"/>
        </a:p>
      </dgm:t>
    </dgm:pt>
    <dgm:pt modelId="{103DF2B9-C962-4A4C-BA7C-DD120D10DD0B}" type="pres">
      <dgm:prSet presAssocID="{34833695-1BE5-4D52-97B3-671D54877F44}" presName="accentRepeatNode" presStyleLbl="solidAlignAcc1" presStyleIdx="2" presStyleCnt="6"/>
      <dgm:spPr/>
      <dgm:t>
        <a:bodyPr/>
        <a:lstStyle/>
        <a:p>
          <a:endParaRPr lang="en-US"/>
        </a:p>
      </dgm:t>
    </dgm:pt>
    <dgm:pt modelId="{A2D593CE-8A6D-4151-857F-6B91B5444935}" type="pres">
      <dgm:prSet presAssocID="{FF964D96-DF34-4262-A6AE-FC584AC7063B}" presName="image_2" presStyleCnt="0"/>
      <dgm:spPr/>
      <dgm:t>
        <a:bodyPr/>
        <a:lstStyle/>
        <a:p>
          <a:endParaRPr lang="en-US"/>
        </a:p>
      </dgm:t>
    </dgm:pt>
    <dgm:pt modelId="{B4B3A077-E145-4C30-A9F6-F29FC997785C}" type="pres">
      <dgm:prSet presAssocID="{FF964D96-DF34-4262-A6AE-FC584AC7063B}" presName="imageRepeatNode" presStyleLbl="dkBgShp" presStyleIdx="1" presStyleCnt="3"/>
      <dgm:spPr/>
      <dgm:t>
        <a:bodyPr/>
        <a:lstStyle/>
        <a:p>
          <a:endParaRPr lang="en-US"/>
        </a:p>
      </dgm:t>
    </dgm:pt>
    <dgm:pt modelId="{654BF6C6-239B-410E-BD35-7F7B6E4E46AA}" type="pres">
      <dgm:prSet presAssocID="{FF964D96-DF34-4262-A6AE-FC584AC7063B}" presName="image_accent_2" presStyleCnt="0"/>
      <dgm:spPr/>
      <dgm:t>
        <a:bodyPr/>
        <a:lstStyle/>
        <a:p>
          <a:endParaRPr lang="en-US"/>
        </a:p>
      </dgm:t>
    </dgm:pt>
    <dgm:pt modelId="{61DC5249-9D1B-4E9A-A4A4-06611A8E8F05}" type="pres">
      <dgm:prSet presAssocID="{FF964D96-DF34-4262-A6AE-FC584AC7063B}" presName="accentRepeatNode" presStyleLbl="solidAlignAcc1" presStyleIdx="3" presStyleCnt="6"/>
      <dgm:spPr/>
      <dgm:t>
        <a:bodyPr/>
        <a:lstStyle/>
        <a:p>
          <a:endParaRPr lang="en-US"/>
        </a:p>
      </dgm:t>
    </dgm:pt>
    <dgm:pt modelId="{284C136E-05AE-4EB9-8F64-BAC0CC92EC72}" type="pres">
      <dgm:prSet presAssocID="{5E4B83E0-9483-45BA-9FA1-3CF9FE054C79}" presName="text_3" presStyleCnt="0"/>
      <dgm:spPr/>
      <dgm:t>
        <a:bodyPr/>
        <a:lstStyle/>
        <a:p>
          <a:endParaRPr lang="en-US"/>
        </a:p>
      </dgm:t>
    </dgm:pt>
    <dgm:pt modelId="{D4E55C3E-DA64-4FED-B544-C725E7777C2C}" type="pres">
      <dgm:prSet presAssocID="{5E4B83E0-9483-45BA-9FA1-3CF9FE054C79}" presName="textRepeatNode" presStyleLbl="alignNode1" presStyleIdx="2" presStyleCnt="3">
        <dgm:presLayoutVars>
          <dgm:chMax val="0"/>
          <dgm:chPref val="0"/>
          <dgm:bulletEnabled val="1"/>
        </dgm:presLayoutVars>
      </dgm:prSet>
      <dgm:spPr/>
      <dgm:t>
        <a:bodyPr/>
        <a:lstStyle/>
        <a:p>
          <a:endParaRPr lang="en-US"/>
        </a:p>
      </dgm:t>
    </dgm:pt>
    <dgm:pt modelId="{E05BC992-8F5A-411D-966C-EDE58D520A08}" type="pres">
      <dgm:prSet presAssocID="{5E4B83E0-9483-45BA-9FA1-3CF9FE054C79}" presName="text_accent_3" presStyleCnt="0"/>
      <dgm:spPr/>
      <dgm:t>
        <a:bodyPr/>
        <a:lstStyle/>
        <a:p>
          <a:endParaRPr lang="en-US"/>
        </a:p>
      </dgm:t>
    </dgm:pt>
    <dgm:pt modelId="{82F0CFBC-11F9-4068-A384-45941CFD7D11}" type="pres">
      <dgm:prSet presAssocID="{5E4B83E0-9483-45BA-9FA1-3CF9FE054C79}" presName="accentRepeatNode" presStyleLbl="solidAlignAcc1" presStyleIdx="4" presStyleCnt="6"/>
      <dgm:spPr/>
      <dgm:t>
        <a:bodyPr/>
        <a:lstStyle/>
        <a:p>
          <a:endParaRPr lang="en-US"/>
        </a:p>
      </dgm:t>
    </dgm:pt>
    <dgm:pt modelId="{3D7FD453-A70C-449F-AD60-2A138ABD9BCD}" type="pres">
      <dgm:prSet presAssocID="{9F33D880-D8C2-4FE5-9DA0-47BB5596F1F0}" presName="image_3" presStyleCnt="0"/>
      <dgm:spPr/>
      <dgm:t>
        <a:bodyPr/>
        <a:lstStyle/>
        <a:p>
          <a:endParaRPr lang="en-US"/>
        </a:p>
      </dgm:t>
    </dgm:pt>
    <dgm:pt modelId="{44528502-DA5D-402C-A1CB-2E5CBECD4FBB}" type="pres">
      <dgm:prSet presAssocID="{9F33D880-D8C2-4FE5-9DA0-47BB5596F1F0}" presName="imageRepeatNode" presStyleLbl="dkBgShp" presStyleIdx="2" presStyleCnt="3"/>
      <dgm:spPr/>
      <dgm:t>
        <a:bodyPr/>
        <a:lstStyle/>
        <a:p>
          <a:endParaRPr lang="en-US"/>
        </a:p>
      </dgm:t>
    </dgm:pt>
    <dgm:pt modelId="{51E24A65-63A3-4DE8-920D-1F94DEA6C7BC}" type="pres">
      <dgm:prSet presAssocID="{9F33D880-D8C2-4FE5-9DA0-47BB5596F1F0}" presName="image_accent_3" presStyleCnt="0"/>
      <dgm:spPr/>
      <dgm:t>
        <a:bodyPr/>
        <a:lstStyle/>
        <a:p>
          <a:endParaRPr lang="en-US"/>
        </a:p>
      </dgm:t>
    </dgm:pt>
    <dgm:pt modelId="{7DF9A753-D2AC-46FE-8745-C55799C1B143}" type="pres">
      <dgm:prSet presAssocID="{9F33D880-D8C2-4FE5-9DA0-47BB5596F1F0}" presName="accentRepeatNode" presStyleLbl="solidAlignAcc1" presStyleIdx="5" presStyleCnt="6"/>
      <dgm:spPr/>
      <dgm:t>
        <a:bodyPr/>
        <a:lstStyle/>
        <a:p>
          <a:endParaRPr lang="en-US"/>
        </a:p>
      </dgm:t>
    </dgm:pt>
  </dgm:ptLst>
  <dgm:cxnLst>
    <dgm:cxn modelId="{F1D15B9F-85AC-4FFE-888A-1760F454B2C7}" type="presOf" srcId="{34833695-1BE5-4D52-97B3-671D54877F44}" destId="{D55B92B7-E9DB-43E7-8405-BF7FEE3EE02C}" srcOrd="0" destOrd="0" presId="urn:microsoft.com/office/officeart/2008/layout/HexagonCluster#2"/>
    <dgm:cxn modelId="{22E06745-4F89-499E-ADB2-9D375867D71A}" type="presOf" srcId="{83F8FD9C-4F09-4E58-854E-6B5F7A28A320}" destId="{E6B3DAC9-1E00-4E29-9730-E4ED75F5E7AD}" srcOrd="0" destOrd="0" presId="urn:microsoft.com/office/officeart/2008/layout/HexagonCluster#2"/>
    <dgm:cxn modelId="{1C1B2CB1-3031-420E-ADAA-204F42D7D370}" srcId="{83F8FD9C-4F09-4E58-854E-6B5F7A28A320}" destId="{5E4B83E0-9483-45BA-9FA1-3CF9FE054C79}" srcOrd="2" destOrd="0" parTransId="{53C50331-57D0-4219-9E66-DE2FD128363C}" sibTransId="{9F33D880-D8C2-4FE5-9DA0-47BB5596F1F0}"/>
    <dgm:cxn modelId="{2089AA6C-707D-4C1D-ADCD-E2DE639E0CDF}" type="presOf" srcId="{79FE369F-28A2-4F26-B0C3-971927773D88}" destId="{0BB15BAD-3DA1-4321-B57B-C01D254B7763}" srcOrd="0" destOrd="0" presId="urn:microsoft.com/office/officeart/2008/layout/HexagonCluster#2"/>
    <dgm:cxn modelId="{3BEFC73F-158C-478B-92D0-7D592842AE2F}" type="presOf" srcId="{9F33D880-D8C2-4FE5-9DA0-47BB5596F1F0}" destId="{44528502-DA5D-402C-A1CB-2E5CBECD4FBB}" srcOrd="0" destOrd="0" presId="urn:microsoft.com/office/officeart/2008/layout/HexagonCluster#2"/>
    <dgm:cxn modelId="{323019C5-DC1A-4FB1-94FF-AD1051AF1425}" type="presOf" srcId="{FF964D96-DF34-4262-A6AE-FC584AC7063B}" destId="{B4B3A077-E145-4C30-A9F6-F29FC997785C}" srcOrd="0" destOrd="0" presId="urn:microsoft.com/office/officeart/2008/layout/HexagonCluster#2"/>
    <dgm:cxn modelId="{8C96EBF1-FBC6-4B76-AEAD-7A5ECE176469}" srcId="{83F8FD9C-4F09-4E58-854E-6B5F7A28A320}" destId="{79FE369F-28A2-4F26-B0C3-971927773D88}" srcOrd="0" destOrd="0" parTransId="{EBD68B7A-218E-4EE1-9519-F1765F021E4F}" sibTransId="{F02FAF93-4876-4C82-8DD9-A554BCF45971}"/>
    <dgm:cxn modelId="{DA099CCB-B5C5-4253-8D00-2C7C2ED4CDEE}" type="presOf" srcId="{5E4B83E0-9483-45BA-9FA1-3CF9FE054C79}" destId="{D4E55C3E-DA64-4FED-B544-C725E7777C2C}" srcOrd="0" destOrd="0" presId="urn:microsoft.com/office/officeart/2008/layout/HexagonCluster#2"/>
    <dgm:cxn modelId="{F482D2FE-479F-41D5-9A8B-81F21A94B6FA}" type="presOf" srcId="{F02FAF93-4876-4C82-8DD9-A554BCF45971}" destId="{E1708757-DE70-4B37-9EB6-DEC398CBBEAC}" srcOrd="0" destOrd="0" presId="urn:microsoft.com/office/officeart/2008/layout/HexagonCluster#2"/>
    <dgm:cxn modelId="{B4D4B90E-4CDF-4A3F-AA5C-31B1021325A5}" srcId="{83F8FD9C-4F09-4E58-854E-6B5F7A28A320}" destId="{34833695-1BE5-4D52-97B3-671D54877F44}" srcOrd="1" destOrd="0" parTransId="{89928937-0B5A-404B-86C6-772EF6DE1047}" sibTransId="{FF964D96-DF34-4262-A6AE-FC584AC7063B}"/>
    <dgm:cxn modelId="{D085BBAD-066A-4F64-AEB2-2840EFBE11FD}" type="presParOf" srcId="{E6B3DAC9-1E00-4E29-9730-E4ED75F5E7AD}" destId="{C677F6B7-6BA2-43A3-98A9-2FEBF912A790}" srcOrd="0" destOrd="0" presId="urn:microsoft.com/office/officeart/2008/layout/HexagonCluster#2"/>
    <dgm:cxn modelId="{63DBB9B7-9F01-4F94-B227-B912B125BABF}" type="presParOf" srcId="{C677F6B7-6BA2-43A3-98A9-2FEBF912A790}" destId="{0BB15BAD-3DA1-4321-B57B-C01D254B7763}" srcOrd="0" destOrd="0" presId="urn:microsoft.com/office/officeart/2008/layout/HexagonCluster#2"/>
    <dgm:cxn modelId="{2C899FAE-F9A2-4656-B59C-F57214D3B73C}" type="presParOf" srcId="{E6B3DAC9-1E00-4E29-9730-E4ED75F5E7AD}" destId="{EE9E6300-6EDC-4BCB-9F99-E6549830DA24}" srcOrd="1" destOrd="0" presId="urn:microsoft.com/office/officeart/2008/layout/HexagonCluster#2"/>
    <dgm:cxn modelId="{BB22BCC3-2F41-4612-BAC1-8917C88CD1F1}" type="presParOf" srcId="{EE9E6300-6EDC-4BCB-9F99-E6549830DA24}" destId="{584C5D24-5D81-4037-A746-F35CBCF226AB}" srcOrd="0" destOrd="0" presId="urn:microsoft.com/office/officeart/2008/layout/HexagonCluster#2"/>
    <dgm:cxn modelId="{B8AD0FDC-20D4-4F6B-937F-3230733838A0}" type="presParOf" srcId="{E6B3DAC9-1E00-4E29-9730-E4ED75F5E7AD}" destId="{3C43E06A-AD44-4DEE-B00D-F3E4645958A8}" srcOrd="2" destOrd="0" presId="urn:microsoft.com/office/officeart/2008/layout/HexagonCluster#2"/>
    <dgm:cxn modelId="{D98CC939-08D6-4CAF-970B-6E107242EDF3}" type="presParOf" srcId="{3C43E06A-AD44-4DEE-B00D-F3E4645958A8}" destId="{E1708757-DE70-4B37-9EB6-DEC398CBBEAC}" srcOrd="0" destOrd="0" presId="urn:microsoft.com/office/officeart/2008/layout/HexagonCluster#2"/>
    <dgm:cxn modelId="{0BC90677-05DB-4D55-819E-FEE3FFB74129}" type="presParOf" srcId="{E6B3DAC9-1E00-4E29-9730-E4ED75F5E7AD}" destId="{7CF64622-DCF8-4F70-B5CE-2D7337BE7DA6}" srcOrd="3" destOrd="0" presId="urn:microsoft.com/office/officeart/2008/layout/HexagonCluster#2"/>
    <dgm:cxn modelId="{D25EFF2A-56B0-4F38-BBC7-2018E30637BD}" type="presParOf" srcId="{7CF64622-DCF8-4F70-B5CE-2D7337BE7DA6}" destId="{AA19FC18-8315-40F8-BEE8-AAAA9EF02972}" srcOrd="0" destOrd="0" presId="urn:microsoft.com/office/officeart/2008/layout/HexagonCluster#2"/>
    <dgm:cxn modelId="{B6EC135F-DD6A-4953-8090-68E19951F287}" type="presParOf" srcId="{E6B3DAC9-1E00-4E29-9730-E4ED75F5E7AD}" destId="{03EA447C-4A9E-4F08-8F88-95E53740EC03}" srcOrd="4" destOrd="0" presId="urn:microsoft.com/office/officeart/2008/layout/HexagonCluster#2"/>
    <dgm:cxn modelId="{3837DF0F-616A-4342-8A27-D1F6E5F41822}" type="presParOf" srcId="{03EA447C-4A9E-4F08-8F88-95E53740EC03}" destId="{D55B92B7-E9DB-43E7-8405-BF7FEE3EE02C}" srcOrd="0" destOrd="0" presId="urn:microsoft.com/office/officeart/2008/layout/HexagonCluster#2"/>
    <dgm:cxn modelId="{4306F9B9-4A1B-4A88-A68C-AC9BF9415900}" type="presParOf" srcId="{E6B3DAC9-1E00-4E29-9730-E4ED75F5E7AD}" destId="{03558106-B7AD-4E42-950E-22A7D50A9642}" srcOrd="5" destOrd="0" presId="urn:microsoft.com/office/officeart/2008/layout/HexagonCluster#2"/>
    <dgm:cxn modelId="{B9202FC2-09F6-40C2-B0B9-5216BF176F58}" type="presParOf" srcId="{03558106-B7AD-4E42-950E-22A7D50A9642}" destId="{103DF2B9-C962-4A4C-BA7C-DD120D10DD0B}" srcOrd="0" destOrd="0" presId="urn:microsoft.com/office/officeart/2008/layout/HexagonCluster#2"/>
    <dgm:cxn modelId="{FB9212B0-DB6D-4A36-9BCD-41131E260695}" type="presParOf" srcId="{E6B3DAC9-1E00-4E29-9730-E4ED75F5E7AD}" destId="{A2D593CE-8A6D-4151-857F-6B91B5444935}" srcOrd="6" destOrd="0" presId="urn:microsoft.com/office/officeart/2008/layout/HexagonCluster#2"/>
    <dgm:cxn modelId="{E30BFC5B-146A-4719-9C20-41CD0FF1A3D9}" type="presParOf" srcId="{A2D593CE-8A6D-4151-857F-6B91B5444935}" destId="{B4B3A077-E145-4C30-A9F6-F29FC997785C}" srcOrd="0" destOrd="0" presId="urn:microsoft.com/office/officeart/2008/layout/HexagonCluster#2"/>
    <dgm:cxn modelId="{36DA5353-671B-4CF0-95C0-9558FDE86870}" type="presParOf" srcId="{E6B3DAC9-1E00-4E29-9730-E4ED75F5E7AD}" destId="{654BF6C6-239B-410E-BD35-7F7B6E4E46AA}" srcOrd="7" destOrd="0" presId="urn:microsoft.com/office/officeart/2008/layout/HexagonCluster#2"/>
    <dgm:cxn modelId="{80FCF495-565E-4DC8-9D49-EC29971220F9}" type="presParOf" srcId="{654BF6C6-239B-410E-BD35-7F7B6E4E46AA}" destId="{61DC5249-9D1B-4E9A-A4A4-06611A8E8F05}" srcOrd="0" destOrd="0" presId="urn:microsoft.com/office/officeart/2008/layout/HexagonCluster#2"/>
    <dgm:cxn modelId="{A3017219-71D3-4EF1-BDD1-5BE56984FDF2}" type="presParOf" srcId="{E6B3DAC9-1E00-4E29-9730-E4ED75F5E7AD}" destId="{284C136E-05AE-4EB9-8F64-BAC0CC92EC72}" srcOrd="8" destOrd="0" presId="urn:microsoft.com/office/officeart/2008/layout/HexagonCluster#2"/>
    <dgm:cxn modelId="{27606608-314C-4B35-B055-8F96295AF366}" type="presParOf" srcId="{284C136E-05AE-4EB9-8F64-BAC0CC92EC72}" destId="{D4E55C3E-DA64-4FED-B544-C725E7777C2C}" srcOrd="0" destOrd="0" presId="urn:microsoft.com/office/officeart/2008/layout/HexagonCluster#2"/>
    <dgm:cxn modelId="{8E029131-602A-4C5B-9713-5CB84F0A8294}" type="presParOf" srcId="{E6B3DAC9-1E00-4E29-9730-E4ED75F5E7AD}" destId="{E05BC992-8F5A-411D-966C-EDE58D520A08}" srcOrd="9" destOrd="0" presId="urn:microsoft.com/office/officeart/2008/layout/HexagonCluster#2"/>
    <dgm:cxn modelId="{BDEB4B75-C7ED-43EB-BF76-3FA41EC95251}" type="presParOf" srcId="{E05BC992-8F5A-411D-966C-EDE58D520A08}" destId="{82F0CFBC-11F9-4068-A384-45941CFD7D11}" srcOrd="0" destOrd="0" presId="urn:microsoft.com/office/officeart/2008/layout/HexagonCluster#2"/>
    <dgm:cxn modelId="{D7FE3D19-DF9E-4849-9439-F6017C39BAF6}" type="presParOf" srcId="{E6B3DAC9-1E00-4E29-9730-E4ED75F5E7AD}" destId="{3D7FD453-A70C-449F-AD60-2A138ABD9BCD}" srcOrd="10" destOrd="0" presId="urn:microsoft.com/office/officeart/2008/layout/HexagonCluster#2"/>
    <dgm:cxn modelId="{C08082CA-BB2B-48A8-8150-30FD051F0A2F}" type="presParOf" srcId="{3D7FD453-A70C-449F-AD60-2A138ABD9BCD}" destId="{44528502-DA5D-402C-A1CB-2E5CBECD4FBB}" srcOrd="0" destOrd="0" presId="urn:microsoft.com/office/officeart/2008/layout/HexagonCluster#2"/>
    <dgm:cxn modelId="{F0FE4CB7-9C2C-413E-B585-632D908F381A}" type="presParOf" srcId="{E6B3DAC9-1E00-4E29-9730-E4ED75F5E7AD}" destId="{51E24A65-63A3-4DE8-920D-1F94DEA6C7BC}" srcOrd="11" destOrd="0" presId="urn:microsoft.com/office/officeart/2008/layout/HexagonCluster#2"/>
    <dgm:cxn modelId="{3C6DF935-77A2-40D3-A366-2AC5F27AD137}" type="presParOf" srcId="{51E24A65-63A3-4DE8-920D-1F94DEA6C7BC}" destId="{7DF9A753-D2AC-46FE-8745-C55799C1B143}" srcOrd="0" destOrd="0" presId="urn:microsoft.com/office/officeart/2008/layout/HexagonCluster#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BB15BAD-3DA1-4321-B57B-C01D254B7763}">
      <dsp:nvSpPr>
        <dsp:cNvPr id="0" name=""/>
        <dsp:cNvSpPr/>
      </dsp:nvSpPr>
      <dsp:spPr>
        <a:xfrm>
          <a:off x="2208906" y="2140040"/>
          <a:ext cx="1537917" cy="1326173"/>
        </a:xfrm>
        <a:prstGeom prst="hexagon">
          <a:avLst>
            <a:gd name="adj" fmla="val 28890"/>
            <a:gd name="vf" fmla="val 115470"/>
          </a:avLst>
        </a:prstGeom>
        <a:gradFill rotWithShape="0">
          <a:gsLst>
            <a:gs pos="0">
              <a:schemeClr val="accent1">
                <a:hueOff val="0"/>
                <a:satOff val="0"/>
                <a:lumOff val="0"/>
                <a:alphaOff val="0"/>
                <a:tint val="25000"/>
                <a:satMod val="125000"/>
              </a:schemeClr>
            </a:gs>
            <a:gs pos="40000">
              <a:schemeClr val="accent1">
                <a:hueOff val="0"/>
                <a:satOff val="0"/>
                <a:lumOff val="0"/>
                <a:alphaOff val="0"/>
                <a:tint val="55000"/>
                <a:satMod val="130000"/>
              </a:schemeClr>
            </a:gs>
            <a:gs pos="50000">
              <a:schemeClr val="accent1">
                <a:hueOff val="0"/>
                <a:satOff val="0"/>
                <a:lumOff val="0"/>
                <a:alphaOff val="0"/>
                <a:tint val="59000"/>
                <a:satMod val="130000"/>
              </a:schemeClr>
            </a:gs>
            <a:gs pos="65000">
              <a:schemeClr val="accent1">
                <a:hueOff val="0"/>
                <a:satOff val="0"/>
                <a:lumOff val="0"/>
                <a:alphaOff val="0"/>
                <a:tint val="55000"/>
                <a:satMod val="130000"/>
              </a:schemeClr>
            </a:gs>
            <a:gs pos="100000">
              <a:schemeClr val="accent1">
                <a:hueOff val="0"/>
                <a:satOff val="0"/>
                <a:lumOff val="0"/>
                <a:alphaOff val="0"/>
                <a:tint val="20000"/>
                <a:satMod val="125000"/>
              </a:schemeClr>
            </a:gs>
          </a:gsLst>
          <a:lin ang="5400000" scaled="0"/>
        </a:gradFill>
        <a:ln w="12000" cap="flat" cmpd="sng" algn="ctr">
          <a:solidFill>
            <a:schemeClr val="accent1">
              <a:hueOff val="0"/>
              <a:satOff val="0"/>
              <a:lumOff val="0"/>
              <a:alphaOff val="0"/>
            </a:schemeClr>
          </a:solidFill>
          <a:prstDash val="solid"/>
        </a:ln>
        <a:effectLst>
          <a:glow rad="63500">
            <a:schemeClr val="accent1">
              <a:hueOff val="0"/>
              <a:satOff val="0"/>
              <a:lumOff val="0"/>
              <a:alphaOff val="0"/>
              <a:alpha val="45000"/>
              <a:satMod val="120000"/>
            </a:schemeClr>
          </a:glow>
        </a:effectLst>
      </dsp:spPr>
      <dsp:style>
        <a:lnRef idx="1">
          <a:scrgbClr r="0" g="0" b="0"/>
        </a:lnRef>
        <a:fillRef idx="2">
          <a:scrgbClr r="0" g="0" b="0"/>
        </a:fillRef>
        <a:effectRef idx="1">
          <a:scrgbClr r="0" g="0" b="0"/>
        </a:effectRef>
        <a:fontRef idx="minor">
          <a:schemeClr val="dk1"/>
        </a:fontRef>
      </dsp:style>
      <dsp:txBody>
        <a:bodyPr spcFirstLastPara="0" vert="horz" wrap="square" lIns="0" tIns="17780" rIns="0" bIns="17780" numCol="1" spcCol="1270" anchor="ctr" anchorCtr="0">
          <a:noAutofit/>
        </a:bodyPr>
        <a:lstStyle/>
        <a:p>
          <a:pPr lvl="0" algn="ctr" defTabSz="622300">
            <a:lnSpc>
              <a:spcPct val="90000"/>
            </a:lnSpc>
            <a:spcBef>
              <a:spcPct val="0"/>
            </a:spcBef>
            <a:spcAft>
              <a:spcPct val="35000"/>
            </a:spcAft>
          </a:pPr>
          <a:r>
            <a:rPr lang="en-US" sz="1400" b="1" kern="1200" dirty="0" smtClean="0"/>
            <a:t>Inspire Others</a:t>
          </a:r>
          <a:endParaRPr lang="en-US" sz="1400" b="1" kern="1200" dirty="0"/>
        </a:p>
      </dsp:txBody>
      <dsp:txXfrm>
        <a:off x="2464776" y="2360681"/>
        <a:ext cx="1026177" cy="884891"/>
      </dsp:txXfrm>
    </dsp:sp>
    <dsp:sp modelId="{584C5D24-5D81-4037-A746-F35CBCF226AB}">
      <dsp:nvSpPr>
        <dsp:cNvPr id="0" name=""/>
        <dsp:cNvSpPr/>
      </dsp:nvSpPr>
      <dsp:spPr>
        <a:xfrm>
          <a:off x="2243679" y="2723750"/>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E1708757-DE70-4B37-9EB6-DEC398CBBEAC}">
      <dsp:nvSpPr>
        <dsp:cNvPr id="0" name=""/>
        <dsp:cNvSpPr/>
      </dsp:nvSpPr>
      <dsp:spPr>
        <a:xfrm>
          <a:off x="954442" y="1421147"/>
          <a:ext cx="1576378" cy="1359102"/>
        </a:xfrm>
        <a:prstGeom prst="hexagon">
          <a:avLst>
            <a:gd name="adj" fmla="val 28890"/>
            <a:gd name="vf" fmla="val 115470"/>
          </a:avLst>
        </a:prstGeom>
        <a:blipFill dpi="0" rotWithShape="0">
          <a:blip xmlns:r="http://schemas.openxmlformats.org/officeDocument/2006/relationships" r:embed="rId1"/>
          <a:srcRect/>
          <a:stretch>
            <a:fillRect t="-5000" b="-5000"/>
          </a:stretch>
        </a:blipFill>
        <a:ln>
          <a:noFill/>
        </a:ln>
        <a:effectLst>
          <a:glow rad="63500">
            <a:schemeClr val="accent1">
              <a:shade val="80000"/>
              <a:hueOff val="0"/>
              <a:satOff val="0"/>
              <a:lumOff val="0"/>
              <a:alphaOff val="0"/>
              <a:alpha val="45000"/>
              <a:satMod val="120000"/>
            </a:schemeClr>
          </a:glow>
        </a:effectLst>
      </dsp:spPr>
      <dsp:style>
        <a:lnRef idx="0">
          <a:scrgbClr r="0" g="0" b="0"/>
        </a:lnRef>
        <a:fillRef idx="1">
          <a:scrgbClr r="0" g="0" b="0"/>
        </a:fillRef>
        <a:effectRef idx="1">
          <a:scrgbClr r="0" g="0" b="0"/>
        </a:effectRef>
        <a:fontRef idx="minor"/>
      </dsp:style>
    </dsp:sp>
    <dsp:sp modelId="{AA19FC18-8315-40F8-BEE8-AAAA9EF02972}">
      <dsp:nvSpPr>
        <dsp:cNvPr id="0" name=""/>
        <dsp:cNvSpPr/>
      </dsp:nvSpPr>
      <dsp:spPr>
        <a:xfrm>
          <a:off x="1971817" y="2577130"/>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55B92B7-E9DB-43E7-8405-BF7FEE3EE02C}">
      <dsp:nvSpPr>
        <dsp:cNvPr id="0" name=""/>
        <dsp:cNvSpPr/>
      </dsp:nvSpPr>
      <dsp:spPr>
        <a:xfrm>
          <a:off x="3430178" y="1421147"/>
          <a:ext cx="1576378" cy="1359102"/>
        </a:xfrm>
        <a:prstGeom prst="hexagon">
          <a:avLst>
            <a:gd name="adj" fmla="val 28890"/>
            <a:gd name="vf" fmla="val 115470"/>
          </a:avLst>
        </a:prstGeom>
        <a:gradFill rotWithShape="0">
          <a:gsLst>
            <a:gs pos="0">
              <a:schemeClr val="accent1">
                <a:hueOff val="0"/>
                <a:satOff val="0"/>
                <a:lumOff val="0"/>
                <a:alphaOff val="0"/>
                <a:tint val="25000"/>
                <a:satMod val="125000"/>
              </a:schemeClr>
            </a:gs>
            <a:gs pos="40000">
              <a:schemeClr val="accent1">
                <a:hueOff val="0"/>
                <a:satOff val="0"/>
                <a:lumOff val="0"/>
                <a:alphaOff val="0"/>
                <a:tint val="55000"/>
                <a:satMod val="130000"/>
              </a:schemeClr>
            </a:gs>
            <a:gs pos="50000">
              <a:schemeClr val="accent1">
                <a:hueOff val="0"/>
                <a:satOff val="0"/>
                <a:lumOff val="0"/>
                <a:alphaOff val="0"/>
                <a:tint val="59000"/>
                <a:satMod val="130000"/>
              </a:schemeClr>
            </a:gs>
            <a:gs pos="65000">
              <a:schemeClr val="accent1">
                <a:hueOff val="0"/>
                <a:satOff val="0"/>
                <a:lumOff val="0"/>
                <a:alphaOff val="0"/>
                <a:tint val="55000"/>
                <a:satMod val="130000"/>
              </a:schemeClr>
            </a:gs>
            <a:gs pos="100000">
              <a:schemeClr val="accent1">
                <a:hueOff val="0"/>
                <a:satOff val="0"/>
                <a:lumOff val="0"/>
                <a:alphaOff val="0"/>
                <a:tint val="20000"/>
                <a:satMod val="125000"/>
              </a:schemeClr>
            </a:gs>
          </a:gsLst>
          <a:lin ang="5400000" scaled="0"/>
        </a:gradFill>
        <a:ln w="12000" cap="flat" cmpd="sng" algn="ctr">
          <a:solidFill>
            <a:schemeClr val="accent1">
              <a:hueOff val="0"/>
              <a:satOff val="0"/>
              <a:lumOff val="0"/>
              <a:alphaOff val="0"/>
            </a:schemeClr>
          </a:solidFill>
          <a:prstDash val="solid"/>
        </a:ln>
        <a:effectLst>
          <a:glow rad="63500">
            <a:schemeClr val="accent1">
              <a:hueOff val="0"/>
              <a:satOff val="0"/>
              <a:lumOff val="0"/>
              <a:alphaOff val="0"/>
              <a:alpha val="45000"/>
              <a:satMod val="120000"/>
            </a:schemeClr>
          </a:glow>
        </a:effectLst>
      </dsp:spPr>
      <dsp:style>
        <a:lnRef idx="1">
          <a:scrgbClr r="0" g="0" b="0"/>
        </a:lnRef>
        <a:fillRef idx="2">
          <a:scrgbClr r="0" g="0" b="0"/>
        </a:fillRef>
        <a:effectRef idx="1">
          <a:scrgbClr r="0" g="0" b="0"/>
        </a:effectRef>
        <a:fontRef idx="minor">
          <a:schemeClr val="dk1"/>
        </a:fontRef>
      </dsp:style>
      <dsp:txBody>
        <a:bodyPr spcFirstLastPara="0" vert="horz" wrap="square" lIns="0" tIns="17780" rIns="0" bIns="17780" numCol="1" spcCol="1270" anchor="ctr" anchorCtr="0">
          <a:noAutofit/>
        </a:bodyPr>
        <a:lstStyle/>
        <a:p>
          <a:pPr lvl="0" algn="ctr" defTabSz="622300">
            <a:lnSpc>
              <a:spcPct val="90000"/>
            </a:lnSpc>
            <a:spcBef>
              <a:spcPct val="0"/>
            </a:spcBef>
            <a:spcAft>
              <a:spcPct val="35000"/>
            </a:spcAft>
          </a:pPr>
          <a:r>
            <a:rPr lang="en-US" sz="1400" b="1" kern="1200" smtClean="0"/>
            <a:t>Work Smart</a:t>
          </a:r>
          <a:endParaRPr lang="en-US" sz="1400" b="1" kern="1200" dirty="0"/>
        </a:p>
      </dsp:txBody>
      <dsp:txXfrm>
        <a:off x="3692424" y="1647247"/>
        <a:ext cx="1051886" cy="906902"/>
      </dsp:txXfrm>
    </dsp:sp>
    <dsp:sp modelId="{103DF2B9-C962-4A4C-BA7C-DD120D10DD0B}">
      <dsp:nvSpPr>
        <dsp:cNvPr id="0" name=""/>
        <dsp:cNvSpPr/>
      </dsp:nvSpPr>
      <dsp:spPr>
        <a:xfrm>
          <a:off x="4447554" y="2577130"/>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B4B3A077-E145-4C30-A9F6-F29FC997785C}">
      <dsp:nvSpPr>
        <dsp:cNvPr id="0" name=""/>
        <dsp:cNvSpPr/>
      </dsp:nvSpPr>
      <dsp:spPr>
        <a:xfrm>
          <a:off x="4685170" y="2140040"/>
          <a:ext cx="1537917" cy="1326173"/>
        </a:xfrm>
        <a:prstGeom prst="hexagon">
          <a:avLst>
            <a:gd name="adj" fmla="val 28890"/>
            <a:gd name="vf" fmla="val 115470"/>
          </a:avLst>
        </a:prstGeom>
        <a:blipFill dpi="0" rotWithShape="0">
          <a:blip xmlns:r="http://schemas.openxmlformats.org/officeDocument/2006/relationships" r:embed="rId2"/>
          <a:srcRect/>
          <a:stretch>
            <a:fillRect t="-5000" b="-5000"/>
          </a:stretch>
        </a:blipFill>
        <a:ln>
          <a:noFill/>
        </a:ln>
        <a:effectLst>
          <a:glow rad="63500">
            <a:schemeClr val="accent1">
              <a:shade val="80000"/>
              <a:hueOff val="0"/>
              <a:satOff val="0"/>
              <a:lumOff val="0"/>
              <a:alphaOff val="0"/>
              <a:alpha val="45000"/>
              <a:satMod val="120000"/>
            </a:schemeClr>
          </a:glow>
        </a:effectLst>
      </dsp:spPr>
      <dsp:style>
        <a:lnRef idx="0">
          <a:scrgbClr r="0" g="0" b="0"/>
        </a:lnRef>
        <a:fillRef idx="1">
          <a:scrgbClr r="0" g="0" b="0"/>
        </a:fillRef>
        <a:effectRef idx="1">
          <a:scrgbClr r="0" g="0" b="0"/>
        </a:effectRef>
        <a:fontRef idx="minor"/>
      </dsp:style>
    </dsp:sp>
    <dsp:sp modelId="{61DC5249-9D1B-4E9A-A4A4-06611A8E8F05}">
      <dsp:nvSpPr>
        <dsp:cNvPr id="0" name=""/>
        <dsp:cNvSpPr/>
      </dsp:nvSpPr>
      <dsp:spPr>
        <a:xfrm>
          <a:off x="4719416" y="2723750"/>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D4E55C3E-DA64-4FED-B544-C725E7777C2C}">
      <dsp:nvSpPr>
        <dsp:cNvPr id="0" name=""/>
        <dsp:cNvSpPr/>
      </dsp:nvSpPr>
      <dsp:spPr>
        <a:xfrm>
          <a:off x="2208906" y="726518"/>
          <a:ext cx="1537917" cy="1326173"/>
        </a:xfrm>
        <a:prstGeom prst="hexagon">
          <a:avLst>
            <a:gd name="adj" fmla="val 28890"/>
            <a:gd name="vf" fmla="val 115470"/>
          </a:avLst>
        </a:prstGeom>
        <a:gradFill rotWithShape="0">
          <a:gsLst>
            <a:gs pos="0">
              <a:schemeClr val="accent1">
                <a:hueOff val="0"/>
                <a:satOff val="0"/>
                <a:lumOff val="0"/>
                <a:alphaOff val="0"/>
                <a:tint val="25000"/>
                <a:satMod val="125000"/>
              </a:schemeClr>
            </a:gs>
            <a:gs pos="40000">
              <a:schemeClr val="accent1">
                <a:hueOff val="0"/>
                <a:satOff val="0"/>
                <a:lumOff val="0"/>
                <a:alphaOff val="0"/>
                <a:tint val="55000"/>
                <a:satMod val="130000"/>
              </a:schemeClr>
            </a:gs>
            <a:gs pos="50000">
              <a:schemeClr val="accent1">
                <a:hueOff val="0"/>
                <a:satOff val="0"/>
                <a:lumOff val="0"/>
                <a:alphaOff val="0"/>
                <a:tint val="59000"/>
                <a:satMod val="130000"/>
              </a:schemeClr>
            </a:gs>
            <a:gs pos="65000">
              <a:schemeClr val="accent1">
                <a:hueOff val="0"/>
                <a:satOff val="0"/>
                <a:lumOff val="0"/>
                <a:alphaOff val="0"/>
                <a:tint val="55000"/>
                <a:satMod val="130000"/>
              </a:schemeClr>
            </a:gs>
            <a:gs pos="100000">
              <a:schemeClr val="accent1">
                <a:hueOff val="0"/>
                <a:satOff val="0"/>
                <a:lumOff val="0"/>
                <a:alphaOff val="0"/>
                <a:tint val="20000"/>
                <a:satMod val="125000"/>
              </a:schemeClr>
            </a:gs>
          </a:gsLst>
          <a:lin ang="5400000" scaled="0"/>
        </a:gradFill>
        <a:ln w="12000" cap="flat" cmpd="sng" algn="ctr">
          <a:solidFill>
            <a:schemeClr val="accent1">
              <a:hueOff val="0"/>
              <a:satOff val="0"/>
              <a:lumOff val="0"/>
              <a:alphaOff val="0"/>
            </a:schemeClr>
          </a:solidFill>
          <a:prstDash val="solid"/>
        </a:ln>
        <a:effectLst>
          <a:glow rad="63500">
            <a:schemeClr val="accent1">
              <a:hueOff val="0"/>
              <a:satOff val="0"/>
              <a:lumOff val="0"/>
              <a:alphaOff val="0"/>
              <a:alpha val="45000"/>
              <a:satMod val="120000"/>
            </a:schemeClr>
          </a:glow>
        </a:effectLst>
      </dsp:spPr>
      <dsp:style>
        <a:lnRef idx="1">
          <a:scrgbClr r="0" g="0" b="0"/>
        </a:lnRef>
        <a:fillRef idx="2">
          <a:scrgbClr r="0" g="0" b="0"/>
        </a:fillRef>
        <a:effectRef idx="1">
          <a:scrgbClr r="0" g="0" b="0"/>
        </a:effectRef>
        <a:fontRef idx="minor">
          <a:schemeClr val="dk1"/>
        </a:fontRef>
      </dsp:style>
      <dsp:txBody>
        <a:bodyPr spcFirstLastPara="0" vert="horz" wrap="square" lIns="0" tIns="17780" rIns="0" bIns="17780" numCol="1" spcCol="1270" anchor="ctr" anchorCtr="0">
          <a:noAutofit/>
        </a:bodyPr>
        <a:lstStyle/>
        <a:p>
          <a:pPr lvl="0" algn="ctr" defTabSz="622300">
            <a:lnSpc>
              <a:spcPct val="90000"/>
            </a:lnSpc>
            <a:spcBef>
              <a:spcPct val="0"/>
            </a:spcBef>
            <a:spcAft>
              <a:spcPct val="35000"/>
            </a:spcAft>
          </a:pPr>
          <a:r>
            <a:rPr lang="en-US" sz="1400" b="1" kern="1200" smtClean="0"/>
            <a:t>Exceptional Results</a:t>
          </a:r>
          <a:endParaRPr lang="en-US" sz="1400" b="1" kern="1200" dirty="0"/>
        </a:p>
      </dsp:txBody>
      <dsp:txXfrm>
        <a:off x="2464776" y="947159"/>
        <a:ext cx="1026177" cy="884891"/>
      </dsp:txXfrm>
    </dsp:sp>
    <dsp:sp modelId="{82F0CFBC-11F9-4068-A384-45941CFD7D11}">
      <dsp:nvSpPr>
        <dsp:cNvPr id="0" name=""/>
        <dsp:cNvSpPr/>
      </dsp:nvSpPr>
      <dsp:spPr>
        <a:xfrm>
          <a:off x="3211003" y="762220"/>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 modelId="{44528502-DA5D-402C-A1CB-2E5CBECD4FBB}">
      <dsp:nvSpPr>
        <dsp:cNvPr id="0" name=""/>
        <dsp:cNvSpPr/>
      </dsp:nvSpPr>
      <dsp:spPr>
        <a:xfrm>
          <a:off x="3430178" y="0"/>
          <a:ext cx="1576378" cy="1359102"/>
        </a:xfrm>
        <a:prstGeom prst="hexagon">
          <a:avLst>
            <a:gd name="adj" fmla="val 28890"/>
            <a:gd name="vf" fmla="val 115470"/>
          </a:avLst>
        </a:prstGeom>
        <a:blipFill dpi="0" rotWithShape="0">
          <a:blip xmlns:r="http://schemas.openxmlformats.org/officeDocument/2006/relationships" r:embed="rId3"/>
          <a:srcRect/>
          <a:stretch>
            <a:fillRect t="-5000" b="-5000"/>
          </a:stretch>
        </a:blipFill>
        <a:ln>
          <a:noFill/>
        </a:ln>
        <a:effectLst>
          <a:glow rad="63500">
            <a:schemeClr val="accent1">
              <a:shade val="80000"/>
              <a:hueOff val="0"/>
              <a:satOff val="0"/>
              <a:lumOff val="0"/>
              <a:alphaOff val="0"/>
              <a:alpha val="45000"/>
              <a:satMod val="120000"/>
            </a:schemeClr>
          </a:glow>
        </a:effectLst>
      </dsp:spPr>
      <dsp:style>
        <a:lnRef idx="0">
          <a:scrgbClr r="0" g="0" b="0"/>
        </a:lnRef>
        <a:fillRef idx="1">
          <a:scrgbClr r="0" g="0" b="0"/>
        </a:fillRef>
        <a:effectRef idx="1">
          <a:scrgbClr r="0" g="0" b="0"/>
        </a:effectRef>
        <a:fontRef idx="minor"/>
      </dsp:style>
    </dsp:sp>
    <dsp:sp modelId="{7DF9A753-D2AC-46FE-8745-C55799C1B143}">
      <dsp:nvSpPr>
        <dsp:cNvPr id="0" name=""/>
        <dsp:cNvSpPr/>
      </dsp:nvSpPr>
      <dsp:spPr>
        <a:xfrm>
          <a:off x="3499198" y="584403"/>
          <a:ext cx="184402" cy="159099"/>
        </a:xfrm>
        <a:prstGeom prst="hexagon">
          <a:avLst>
            <a:gd name="adj" fmla="val 28890"/>
            <a:gd name="vf" fmla="val 115470"/>
          </a:avLst>
        </a:prstGeom>
        <a:solidFill>
          <a:schemeClr val="lt1">
            <a:hueOff val="0"/>
            <a:satOff val="0"/>
            <a:lumOff val="0"/>
            <a:alphaOff val="0"/>
          </a:schemeClr>
        </a:solidFill>
        <a:ln w="12000"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sp>
  </dsp:spTree>
</dsp:drawing>
</file>

<file path=ppt/diagrams/layout1.xml><?xml version="1.0" encoding="utf-8"?>
<dgm:layoutDef xmlns:dgm="http://schemas.openxmlformats.org/drawingml/2006/diagram" xmlns:a="http://schemas.openxmlformats.org/drawingml/2006/main" uniqueId="urn:microsoft.com/office/officeart/2008/layout/HexagonCluster#2">
  <dgm:title val=""/>
  <dgm:desc val=""/>
  <dgm:catLst>
    <dgm:cat type="picture" pri="24000"/>
    <dgm:cat type="relationship" pri="500"/>
    <dgm:cat type="pictureconvert" pri="24000"/>
  </dgm:catLst>
  <dgm:samp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ampData>
  <dgm:style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styleData>
  <dgm:clrData>
    <dgm:dataModel>
      <dgm:ptLst>
        <dgm:pt modelId="0" type="doc"/>
        <dgm:pt modelId="10">
          <dgm:prSet phldr="1"/>
        </dgm:pt>
        <dgm:pt modelId="20">
          <dgm:prSet phldr="1"/>
        </dgm:pt>
        <dgm:pt modelId="30">
          <dgm:prSet phldr="1"/>
        </dgm:pt>
      </dgm:ptLst>
      <dgm:cxnLst>
        <dgm:cxn modelId="40" srcId="0" destId="10" srcOrd="0" destOrd="0"/>
        <dgm:cxn modelId="50" srcId="0" destId="20" srcOrd="1" destOrd="0"/>
        <dgm:cxn modelId="60" srcId="0" destId="30" srcOrd="2" destOrd="0"/>
      </dgm:cxnLst>
      <dgm:bg/>
      <dgm:whole/>
    </dgm:dataModel>
  </dgm:clrData>
  <dgm:layoutNode name="Name0">
    <dgm:varLst>
      <dgm:chMax val="21"/>
      <dgm:chPref val="21"/>
    </dgm:varLst>
    <dgm:shape xmlns:r="http://schemas.openxmlformats.org/officeDocument/2006/relationships" r:blip="">
      <dgm:adjLst/>
    </dgm:shape>
    <dgm:choose name="Name1">
      <dgm:if name="Name2" axis="ch" ptType="node" func="cnt" op="equ" val="1">
        <dgm:alg type="composite">
          <dgm:param type="ar" val="1.3656"/>
        </dgm:alg>
        <dgm:constrLst>
          <dgm:constr type="primFontSz" for="des" ptType="node" op="equ" val="65"/>
          <dgm:constr type="l" for="ch" forName="text_1" refType="w" fact="0.4493"/>
          <dgm:constr type="t" for="ch" forName="text_1" refType="h" fact="0.3516"/>
          <dgm:constr type="w" for="ch" forName="text_1" refType="w" fact="0.5507"/>
          <dgm:constr type="h" for="ch" forName="text_1" refType="h" fact="0.6484"/>
          <dgm:constr type="l" for="ch" forName="text_accent_1" refType="w" fact="0.4616"/>
          <dgm:constr type="t" for="ch" forName="text_accent_1" refType="h" fact="0.6369"/>
          <dgm:constr type="w" for="ch" forName="text_accent_1" refType="w" fact="0.066"/>
          <dgm:constr type="h" for="ch" forName="text_accent_1" refType="h" fact="0.0777"/>
          <dgm:constr type="l" for="ch" forName="image_1" refType="w" fact="0"/>
          <dgm:constr type="t" for="ch" forName="image_1" refType="h" fact="0"/>
          <dgm:constr type="w" for="ch" forName="image_1" refType="w" fact="0.5644"/>
          <dgm:constr type="h" for="ch" forName="image_1" refType="h" fact="0.6645"/>
          <dgm:constr type="l" for="ch" forName="image_accent_1" refType="w" fact="0.3643"/>
          <dgm:constr type="t" for="ch" forName="image_accent_1" refType="h" fact="0.5653"/>
          <dgm:constr type="w" for="ch" forName="image_accent_1" refType="w" fact="0.066"/>
          <dgm:constr type="h" for="ch" forName="image_accent_1" refType="h" fact="0.0777"/>
        </dgm:constrLst>
      </dgm:if>
      <dgm:if name="Name3" axis="ch" ptType="node" func="cnt" op="equ" val="2">
        <dgm:alg type="composite">
          <dgm:param type="ar" val="2.5781"/>
        </dgm:alg>
        <dgm:constrLst>
          <dgm:constr type="primFontSz" for="des" ptType="node" op="equ" val="65"/>
          <dgm:constr type="l" for="ch" forName="text_1" refType="w" fact="0.238"/>
          <dgm:constr type="t" for="ch" forName="text_1" refType="h" fact="0.3516"/>
          <dgm:constr type="w" for="ch" forName="text_1" refType="w" fact="0.2917"/>
          <dgm:constr type="h" for="ch" forName="text_1" refType="h" fact="0.6484"/>
          <dgm:constr type="l" for="ch" forName="text_accent_1" refType="w" fact="0.2445"/>
          <dgm:constr type="t" for="ch" forName="text_accent_1" refType="h" fact="0.6369"/>
          <dgm:constr type="w" for="ch" forName="text_accent_1" refType="w" fact="0.0349"/>
          <dgm:constr type="h" for="ch" forName="text_accent_1" refType="h" fact="0.0777"/>
          <dgm:constr type="l" for="ch" forName="image_1" refType="w" fact="0"/>
          <dgm:constr type="t" for="ch" forName="image_1" refType="h" fact="0"/>
          <dgm:constr type="w" for="ch" forName="image_1" refType="w" fact="0.2989"/>
          <dgm:constr type="h" for="ch" forName="image_1" refType="h" fact="0.6645"/>
          <dgm:constr type="l" for="ch" forName="image_accent_1" refType="w" fact="0.193"/>
          <dgm:constr type="t" for="ch" forName="image_accent_1" refType="h" fact="0.5653"/>
          <dgm:constr type="w" for="ch" forName="image_accent_1" refType="w" fact="0.0349"/>
          <dgm:constr type="h" for="ch" forName="image_accent_1" refType="h" fact="0.0777"/>
          <dgm:constr type="l" for="ch" forName="image_2" refType="w" fact="0.7083"/>
          <dgm:constr type="t" for="ch" forName="image_2" refType="h" fact="0.3516"/>
          <dgm:constr type="w" for="ch" forName="image_2" refType="w" fact="0.2917"/>
          <dgm:constr type="h" for="ch" forName="image_2" refType="h" fact="0.6484"/>
          <dgm:constr type="l" for="ch" forName="image_accent_2" refType="w" fact="0.7148"/>
          <dgm:constr type="t" for="ch" forName="image_accent_2" refType="h" fact="0.6369"/>
          <dgm:constr type="w" for="ch" forName="image_accent_2" refType="w" fact="0.0349"/>
          <dgm:constr type="h" for="ch" forName="image_accent_2" refType="h" fact="0.0777"/>
          <dgm:constr type="l" for="ch" forName="text_2" refType="w" fact="0.4703"/>
          <dgm:constr type="t" for="ch" forName="text_2" refType="h" fact="0"/>
          <dgm:constr type="w" for="ch" forName="text_2" refType="w" fact="0.2989"/>
          <dgm:constr type="h" for="ch" forName="text_2" refType="h" fact="0.6645"/>
          <dgm:constr type="l" for="ch" forName="text_accent_2" refType="w" fact="0.6633"/>
          <dgm:constr type="t" for="ch" forName="text_accent_2" refType="h" fact="0.5653"/>
          <dgm:constr type="w" for="ch" forName="text_accent_2" refType="w" fact="0.0349"/>
          <dgm:constr type="h" for="ch" forName="text_accent_2" refType="h" fact="0.0777"/>
        </dgm:constrLst>
      </dgm:if>
      <dgm:if name="Name4" axis="ch" ptType="node" func="cnt" op="equ" val="3">
        <dgm:alg type="composite">
          <dgm:param type="ar" val="1.52"/>
        </dgm:alg>
        <dgm:constrLst>
          <dgm:constr type="primFontSz" for="des" ptType="node" op="equ" val="65"/>
          <dgm:constr type="l" for="ch" forName="text_1" refType="w" fact="0.2381"/>
          <dgm:constr type="t" for="ch" forName="text_1" refType="h" fact="0.6174"/>
          <dgm:constr type="w" for="ch" forName="text_1" refType="w" fact="0.2919"/>
          <dgm:constr type="h" for="ch" forName="text_1" refType="h" fact="0.3826"/>
          <dgm:constr type="l" for="ch" forName="text_accent_1" refType="w" fact="0.2447"/>
          <dgm:constr type="t" for="ch" forName="text_accent_1" refType="h" fact="0.7858"/>
          <dgm:constr type="w" for="ch" forName="text_accent_1" refType="w" fact="0.035"/>
          <dgm:constr type="h" for="ch" forName="text_accent_1" refType="h" fact="0.0459"/>
          <dgm:constr type="l" for="ch" forName="image_1" refType="w" fact="0"/>
          <dgm:constr type="t" for="ch" forName="image_1" refType="h" fact="0.41"/>
          <dgm:constr type="w" for="ch" forName="image_1" refType="w" fact="0.2992"/>
          <dgm:constr type="h" for="ch" forName="image_1" refType="h" fact="0.3921"/>
          <dgm:constr type="l" for="ch" forName="image_accent_1" refType="w" fact="0.1931"/>
          <dgm:constr type="t" for="ch" forName="image_accent_1" refType="h" fact="0.7435"/>
          <dgm:constr type="w" for="ch" forName="image_accent_1" refType="w" fact="0.035"/>
          <dgm:constr type="h" for="ch" forName="image_accent_1" refType="h" fact="0.0459"/>
          <dgm:constr type="l" for="ch" forName="image_2" refType="w" fact="0.7081"/>
          <dgm:constr type="t" for="ch" forName="image_2" refType="h" fact="0.6174"/>
          <dgm:constr type="w" for="ch" forName="image_2" refType="w" fact="0.2919"/>
          <dgm:constr type="h" for="ch" forName="image_2" refType="h" fact="0.3826"/>
          <dgm:constr type="l" for="ch" forName="image_accent_2" refType="w" fact="0.7146"/>
          <dgm:constr type="t" for="ch" forName="image_accent_2" refType="h" fact="0.7858"/>
          <dgm:constr type="w" for="ch" forName="image_accent_2" refType="w" fact="0.035"/>
          <dgm:constr type="h" for="ch" forName="image_accent_2" refType="h" fact="0.0459"/>
          <dgm:constr type="l" for="ch" forName="text_2" refType="w" fact="0.4699"/>
          <dgm:constr type="t" for="ch" forName="text_2" refType="h" fact="0.41"/>
          <dgm:constr type="w" for="ch" forName="text_2" refType="w" fact="0.2992"/>
          <dgm:constr type="h" for="ch" forName="text_2" refType="h" fact="0.3921"/>
          <dgm:constr type="l" for="ch" forName="text_accent_2" refType="w" fact="0.663"/>
          <dgm:constr type="t" for="ch" forName="text_accent_2" refType="h" fact="0.7435"/>
          <dgm:constr type="w" for="ch" forName="text_accent_2" refType="w" fact="0.035"/>
          <dgm:constr type="h" for="ch" forName="text_accent_2" refType="h" fact="0.0459"/>
          <dgm:constr type="l" for="ch" forName="text_3" refType="w" fact="0.2381"/>
          <dgm:constr type="t" for="ch" forName="text_3" refType="h" fact="0.2096"/>
          <dgm:constr type="w" for="ch" forName="text_3" refType="w" fact="0.2919"/>
          <dgm:constr type="h" for="ch" forName="text_3" refType="h" fact="0.3826"/>
          <dgm:constr type="l" for="ch" forName="text_accent_3" refType="w" fact="0.4283"/>
          <dgm:constr type="t" for="ch" forName="text_accent_3" refType="h" fact="0.2199"/>
          <dgm:constr type="w" for="ch" forName="text_accent_3" refType="w" fact="0.035"/>
          <dgm:constr type="h" for="ch" forName="text_accent_3" refType="h" fact="0.0459"/>
          <dgm:constr type="l" for="ch" forName="image_3" refType="w" fact="0.4699"/>
          <dgm:constr type="t" for="ch" forName="image_3" refType="h" fact="0"/>
          <dgm:constr type="w" for="ch" forName="image_3" refType="w" fact="0.2992"/>
          <dgm:constr type="h" for="ch" forName="image_3" refType="h" fact="0.3921"/>
          <dgm:constr type="l" for="ch" forName="image_accent_3" refType="w" fact="0.483"/>
          <dgm:constr type="t" for="ch" forName="image_accent_3" refType="h" fact="0.1686"/>
          <dgm:constr type="w" for="ch" forName="image_accent_3" refType="w" fact="0.035"/>
          <dgm:constr type="h" for="ch" forName="image_accent_3" refType="h" fact="0.0459"/>
        </dgm:constrLst>
      </dgm:if>
      <dgm:if name="Name5" axis="ch" ptType="node" func="cnt" op="equ" val="4">
        <dgm:alg type="composite">
          <dgm:param type="ar" val="1.8757"/>
        </dgm:alg>
        <dgm:constrLst>
          <dgm:constr type="primFontSz" for="des" ptType="node" op="equ" val="65"/>
          <dgm:constr type="l" for="ch" forName="text_1" refType="w" fact="0.1933"/>
          <dgm:constr type="t" for="ch" forName="text_1" refType="h" fact="0.6169"/>
          <dgm:constr type="w" for="ch" forName="text_1" refType="w" fact="0.2369"/>
          <dgm:constr type="h" for="ch" forName="text_1" refType="h" fact="0.3831"/>
          <dgm:constr type="l" for="ch" forName="text_accent_1" refType="w" fact="0.1986"/>
          <dgm:constr type="t" for="ch" forName="text_accent_1" refType="h" fact="0.7855"/>
          <dgm:constr type="w" for="ch" forName="text_accent_1" refType="w" fact="0.0284"/>
          <dgm:constr type="h" for="ch" forName="text_accent_1" refType="h" fact="0.0459"/>
          <dgm:constr type="l" for="ch" forName="image_1" refType="w" fact="0"/>
          <dgm:constr type="t" for="ch" forName="image_1" refType="h" fact="0.4091"/>
          <dgm:constr type="w" for="ch" forName="image_1" refType="w" fact="0.2428"/>
          <dgm:constr type="h" for="ch" forName="image_1" refType="h" fact="0.3926"/>
          <dgm:constr type="l" for="ch" forName="image_accent_1" refType="w" fact="0.1567"/>
          <dgm:constr type="t" for="ch" forName="image_accent_1" refType="h" fact="0.7431"/>
          <dgm:constr type="w" for="ch" forName="image_accent_1" refType="w" fact="0.0284"/>
          <dgm:constr type="h" for="ch" forName="image_accent_1" refType="h" fact="0.0459"/>
          <dgm:constr type="l" for="ch" forName="image_2" refType="w" fact="0.5733"/>
          <dgm:constr type="t" for="ch" forName="image_2" refType="h" fact="0.614"/>
          <dgm:constr type="w" for="ch" forName="image_2" refType="w" fact="0.2369"/>
          <dgm:constr type="h" for="ch" forName="image_2" refType="h" fact="0.3831"/>
          <dgm:constr type="l" for="ch" forName="image_accent_2" refType="w" fact="0.5786"/>
          <dgm:constr type="t" for="ch" forName="image_accent_2" refType="h" fact="0.7826"/>
          <dgm:constr type="w" for="ch" forName="image_accent_2" refType="w" fact="0.0284"/>
          <dgm:constr type="h" for="ch" forName="image_accent_2" refType="h" fact="0.0459"/>
          <dgm:constr type="l" for="ch" forName="text_2" refType="w" fact="0.3801"/>
          <dgm:constr type="t" for="ch" forName="text_2" refType="h" fact="0.4091"/>
          <dgm:constr type="w" for="ch" forName="text_2" refType="w" fact="0.2428"/>
          <dgm:constr type="h" for="ch" forName="text_2" refType="h" fact="0.3926"/>
          <dgm:constr type="l" for="ch" forName="text_accent_2" refType="w" fact="0.5368"/>
          <dgm:constr type="t" for="ch" forName="text_accent_2" refType="h" fact="0.7431"/>
          <dgm:constr type="w" for="ch" forName="text_accent_2" refType="w" fact="0.0284"/>
          <dgm:constr type="h" for="ch" forName="text_accent_2" refType="h" fact="0.0459"/>
          <dgm:constr type="l" for="ch" forName="text_3" refType="w" fact="0.1932"/>
          <dgm:constr type="t" for="ch" forName="text_3" refType="h" fact="0.2106"/>
          <dgm:constr type="w" for="ch" forName="text_3" refType="w" fact="0.2369"/>
          <dgm:constr type="h" for="ch" forName="text_3" refType="h" fact="0.3831"/>
          <dgm:constr type="l" for="ch" forName="text_accent_3" refType="w" fact="0.3471"/>
          <dgm:constr type="t" for="ch" forName="text_accent_3" refType="h" fact="0.221"/>
          <dgm:constr type="w" for="ch" forName="text_accent_3" refType="w" fact="0.0284"/>
          <dgm:constr type="h" for="ch" forName="text_accent_3" refType="h" fact="0.0459"/>
          <dgm:constr type="l" for="ch" forName="image_3" refType="w" fact="0.3801"/>
          <dgm:constr type="t" for="ch" forName="image_3" refType="h" fact="0"/>
          <dgm:constr type="w" for="ch" forName="image_3" refType="w" fact="0.2428"/>
          <dgm:constr type="h" for="ch" forName="image_3" refType="h" fact="0.3926"/>
          <dgm:constr type="l" for="ch" forName="image_accent_3" refType="w" fact="0.3901"/>
          <dgm:constr type="t" for="ch" forName="image_accent_3" refType="h" fact="0.1689"/>
          <dgm:constr type="w" for="ch" forName="image_accent_3" refType="w" fact="0.0284"/>
          <dgm:constr type="h" for="ch" forName="image_accent_3" refType="h" fact="0.0459"/>
          <dgm:constr type="l" for="ch" forName="text_4" refType="w" fact="0.573"/>
          <dgm:constr type="t" for="ch" forName="text_4" refType="h" fact="0.209"/>
          <dgm:constr type="w" for="ch" forName="text_4" refType="w" fact="0.2369"/>
          <dgm:constr type="h" for="ch" forName="text_4" refType="h" fact="0.3831"/>
          <dgm:constr type="l" for="ch" forName="text_accent_4" refType="w" fact="0.7768"/>
          <dgm:constr type="t" for="ch" forName="text_accent_4" refType="h" fact="0.3756"/>
          <dgm:constr type="w" for="ch" forName="text_accent_4" refType="w" fact="0.0284"/>
          <dgm:constr type="h" for="ch" forName="text_accent_4" refType="h" fact="0.0459"/>
          <dgm:constr type="l" for="ch" forName="image_4" refType="w" fact="0.7631"/>
          <dgm:constr type="t" for="ch" forName="image_4" refType="h" fact="0.4092"/>
          <dgm:constr type="w" for="ch" forName="image_4" refType="w" fact="0.2369"/>
          <dgm:constr type="h" for="ch" forName="image_4" refType="h" fact="0.3831"/>
          <dgm:constr type="l" for="ch" forName="image_accent_4" refType="w" fact="0.8173"/>
          <dgm:constr type="t" for="ch" forName="image_accent_4" refType="h" fact="0.4168"/>
          <dgm:constr type="w" for="ch" forName="image_accent_4" refType="w" fact="0.0284"/>
          <dgm:constr type="h" for="ch" forName="image_accent_4" refType="h" fact="0.0459"/>
        </dgm:constrLst>
      </dgm:if>
      <dgm:if name="Name6" axis="ch" ptType="node" func="cnt" op="equ" val="5">
        <dgm:alg type="composite">
          <dgm:param type="ar" val="2.2317"/>
        </dgm:alg>
        <dgm:constrLst>
          <dgm:constr type="primFontSz" for="des" ptType="node" op="equ" val="65"/>
          <dgm:constr type="l" for="ch" forName="text_1" refType="w" fact="0.1624"/>
          <dgm:constr type="t" for="ch" forName="text_1" refType="h" fact="0.6169"/>
          <dgm:constr type="w" for="ch" forName="text_1" refType="w" fact="0.1991"/>
          <dgm:constr type="h" for="ch" forName="text_1" refType="h" fact="0.3831"/>
          <dgm:constr type="l" for="ch" forName="text_accent_1" refType="w" fact="0.1669"/>
          <dgm:constr type="t" for="ch" forName="text_accent_1" refType="h" fact="0.7855"/>
          <dgm:constr type="w" for="ch" forName="text_accent_1" refType="w" fact="0.0238"/>
          <dgm:constr type="h" for="ch" forName="text_accent_1" refType="h" fact="0.0459"/>
          <dgm:constr type="l" for="ch" forName="image_1" refType="w" fact="0"/>
          <dgm:constr type="t" for="ch" forName="image_1" refType="h" fact="0.4091"/>
          <dgm:constr type="w" for="ch" forName="image_1" refType="w" fact="0.204"/>
          <dgm:constr type="h" for="ch" forName="image_1" refType="h" fact="0.3926"/>
          <dgm:constr type="l" for="ch" forName="image_accent_1" refType="w" fact="0.1317"/>
          <dgm:constr type="t" for="ch" forName="image_accent_1" refType="h" fact="0.7431"/>
          <dgm:constr type="w" for="ch" forName="image_accent_1" refType="w" fact="0.0238"/>
          <dgm:constr type="h" for="ch" forName="image_accent_1" refType="h" fact="0.0459"/>
          <dgm:constr type="l" for="ch" forName="image_2" refType="w" fact="0.4819"/>
          <dgm:constr type="t" for="ch" forName="image_2" refType="h" fact="0.6169"/>
          <dgm:constr type="w" for="ch" forName="image_2" refType="w" fact="0.1991"/>
          <dgm:constr type="h" for="ch" forName="image_2" refType="h" fact="0.3831"/>
          <dgm:constr type="l" for="ch" forName="image_accent_2" refType="w" fact="0.4863"/>
          <dgm:constr type="t" for="ch" forName="image_accent_2" refType="h" fact="0.7855"/>
          <dgm:constr type="w" for="ch" forName="image_accent_2" refType="w" fact="0.0238"/>
          <dgm:constr type="h" for="ch" forName="image_accent_2" refType="h" fact="0.0459"/>
          <dgm:constr type="l" for="ch" forName="text_2" refType="w" fact="0.3195"/>
          <dgm:constr type="t" for="ch" forName="text_2" refType="h" fact="0.4091"/>
          <dgm:constr type="w" for="ch" forName="text_2" refType="w" fact="0.204"/>
          <dgm:constr type="h" for="ch" forName="text_2" refType="h" fact="0.3926"/>
          <dgm:constr type="l" for="ch" forName="text_accent_2" refType="w" fact="0.4512"/>
          <dgm:constr type="t" for="ch" forName="text_accent_2" refType="h" fact="0.7431"/>
          <dgm:constr type="w" for="ch" forName="text_accent_2" refType="w" fact="0.0238"/>
          <dgm:constr type="h" for="ch" forName="text_accent_2" refType="h" fact="0.0459"/>
          <dgm:constr type="l" for="ch" forName="text_3" refType="w" fact="0.1624"/>
          <dgm:constr type="t" for="ch" forName="text_3" refType="h" fact="0.212"/>
          <dgm:constr type="w" for="ch" forName="text_3" refType="w" fact="0.1991"/>
          <dgm:constr type="h" for="ch" forName="text_3" refType="h" fact="0.3831"/>
          <dgm:constr type="l" for="ch" forName="text_accent_3" refType="w" fact="0.2917"/>
          <dgm:constr type="t" for="ch" forName="text_accent_3" refType="h" fact="0.2224"/>
          <dgm:constr type="w" for="ch" forName="text_accent_3" refType="w" fact="0.0238"/>
          <dgm:constr type="h" for="ch" forName="text_accent_3" refType="h" fact="0.0459"/>
          <dgm:constr type="l" for="ch" forName="image_3" refType="w" fact="0.3195"/>
          <dgm:constr type="t" for="ch" forName="image_3" refType="h" fact="0"/>
          <dgm:constr type="w" for="ch" forName="image_3" refType="w" fact="0.204"/>
          <dgm:constr type="h" for="ch" forName="image_3" refType="h" fact="0.3926"/>
          <dgm:constr type="l" for="ch" forName="image_accent_3" refType="w" fact="0.3279"/>
          <dgm:constr type="t" for="ch" forName="image_accent_3" refType="h" fact="0.1689"/>
          <dgm:constr type="w" for="ch" forName="image_accent_3" refType="w" fact="0.0238"/>
          <dgm:constr type="h" for="ch" forName="image_accent_3" refType="h" fact="0.0459"/>
          <dgm:constr type="l" for="ch" forName="text_4" refType="w" fact="0.4816"/>
          <dgm:constr type="t" for="ch" forName="text_4" refType="h" fact="0.209"/>
          <dgm:constr type="w" for="ch" forName="text_4" refType="w" fact="0.1991"/>
          <dgm:constr type="h" for="ch" forName="text_4" refType="h" fact="0.3831"/>
          <dgm:constr type="l" for="ch" forName="text_accent_4" refType="w" fact="0.6529"/>
          <dgm:constr type="t" for="ch" forName="text_accent_4" refType="h" fact="0.3756"/>
          <dgm:constr type="w" for="ch" forName="text_accent_4" refType="w" fact="0.0238"/>
          <dgm:constr type="h" for="ch" forName="text_accent_4" refType="h" fact="0.0459"/>
          <dgm:constr type="l" for="ch" forName="image_4" refType="w" fact="0.6414"/>
          <dgm:constr type="t" for="ch" forName="image_4" refType="h" fact="0.4121"/>
          <dgm:constr type="w" for="ch" forName="image_4" refType="w" fact="0.1991"/>
          <dgm:constr type="h" for="ch" forName="image_4" refType="h" fact="0.3831"/>
          <dgm:constr type="l" for="ch" forName="image_accent_4" refType="w" fact="0.687"/>
          <dgm:constr type="t" for="ch" forName="image_accent_4" refType="h" fact="0.4197"/>
          <dgm:constr type="w" for="ch" forName="image_accent_4" refType="w" fact="0.0238"/>
          <dgm:constr type="h" for="ch" forName="image_accent_4" refType="h" fact="0.0459"/>
          <dgm:constr type="l" for="ch" forName="text_5" refType="w" fact="0.6411"/>
          <dgm:constr type="t" for="ch" forName="text_5" refType="h" fact="0.0028"/>
          <dgm:constr type="w" for="ch" forName="text_5" refType="w" fact="0.1991"/>
          <dgm:constr type="h" for="ch" forName="text_5" refType="h" fact="0.3831"/>
          <dgm:constr type="l" for="ch" forName="text_accent_5" refType="w" fact="0.8124"/>
          <dgm:constr type="t" for="ch" forName="text_accent_5" refType="h" fact="0.1694"/>
          <dgm:constr type="w" for="ch" forName="text_accent_5" refType="w" fact="0.0238"/>
          <dgm:constr type="h" for="ch" forName="text_accent_5" refType="h" fact="0.0459"/>
          <dgm:constr type="l" for="ch" forName="image_5" refType="w" fact="0.8009"/>
          <dgm:constr type="t" for="ch" forName="image_5" refType="h" fact="0.2059"/>
          <dgm:constr type="w" for="ch" forName="image_5" refType="w" fact="0.1991"/>
          <dgm:constr type="h" for="ch" forName="image_5" refType="h" fact="0.3831"/>
          <dgm:constr type="l" for="ch" forName="image_accent_5" refType="w" fact="0.8465"/>
          <dgm:constr type="t" for="ch" forName="image_accent_5" refType="h" fact="0.2134"/>
          <dgm:constr type="w" for="ch" forName="image_accent_5" refType="w" fact="0.0238"/>
          <dgm:constr type="h" for="ch" forName="image_accent_5" refType="h" fact="0.0459"/>
        </dgm:constrLst>
      </dgm:if>
      <dgm:if name="Name7" axis="ch" ptType="node" func="cnt" op="equ" val="6">
        <dgm:alg type="composite">
          <dgm:param type="ar" val="1.8556"/>
        </dgm:alg>
        <dgm:constrLst>
          <dgm:constr type="primFontSz" for="des" ptType="node" op="equ" val="65"/>
          <dgm:constr type="l" for="ch" forName="text_1" refType="w" fact="0.1623"/>
          <dgm:constr type="t" for="ch" forName="text_1" refType="h" fact="0.5126"/>
          <dgm:constr type="w" for="ch" forName="text_1" refType="w" fact="0.199"/>
          <dgm:constr type="h" for="ch" forName="text_1" refType="h" fact="0.3184"/>
          <dgm:constr type="l" for="ch" forName="text_accent_1" refType="w" fact="0.1668"/>
          <dgm:constr type="t" for="ch" forName="text_accent_1" refType="h" fact="0.6527"/>
          <dgm:constr type="w" for="ch" forName="text_accent_1" refType="w" fact="0.0238"/>
          <dgm:constr type="h" for="ch" forName="text_accent_1" refType="h" fact="0.0382"/>
          <dgm:constr type="l" for="ch" forName="image_1" refType="w" fact="0"/>
          <dgm:constr type="t" for="ch" forName="image_1" refType="h" fact="0.34"/>
          <dgm:constr type="w" for="ch" forName="image_1" refType="w" fact="0.2039"/>
          <dgm:constr type="h" for="ch" forName="image_1" refType="h" fact="0.3263"/>
          <dgm:constr type="l" for="ch" forName="image_accent_1" refType="w" fact="0.1316"/>
          <dgm:constr type="t" for="ch" forName="image_accent_1" refType="h" fact="0.6175"/>
          <dgm:constr type="w" for="ch" forName="image_accent_1" refType="w" fact="0.0238"/>
          <dgm:constr type="h" for="ch" forName="image_accent_1" refType="h" fact="0.0382"/>
          <dgm:constr type="l" for="ch" forName="image_2" refType="w" fact="0.4816"/>
          <dgm:constr type="t" for="ch" forName="image_2" refType="h" fact="0.5126"/>
          <dgm:constr type="w" for="ch" forName="image_2" refType="w" fact="0.199"/>
          <dgm:constr type="h" for="ch" forName="image_2" refType="h" fact="0.3184"/>
          <dgm:constr type="l" for="ch" forName="image_accent_2" refType="w" fact="0.486"/>
          <dgm:constr type="t" for="ch" forName="image_accent_2" refType="h" fact="0.6527"/>
          <dgm:constr type="w" for="ch" forName="image_accent_2" refType="w" fact="0.0238"/>
          <dgm:constr type="h" for="ch" forName="image_accent_2" refType="h" fact="0.0382"/>
          <dgm:constr type="l" for="ch" forName="text_2" refType="w" fact="0.3193"/>
          <dgm:constr type="t" for="ch" forName="text_2" refType="h" fact="0.34"/>
          <dgm:constr type="w" for="ch" forName="text_2" refType="w" fact="0.2039"/>
          <dgm:constr type="h" for="ch" forName="text_2" refType="h" fact="0.3263"/>
          <dgm:constr type="l" for="ch" forName="text_accent_2" refType="w" fact="0.4509"/>
          <dgm:constr type="t" for="ch" forName="text_accent_2" refType="h" fact="0.6175"/>
          <dgm:constr type="w" for="ch" forName="text_accent_2" refType="w" fact="0.0238"/>
          <dgm:constr type="h" for="ch" forName="text_accent_2" refType="h" fact="0.0382"/>
          <dgm:constr type="l" for="ch" forName="text_3" refType="w" fact="0.1623"/>
          <dgm:constr type="t" for="ch" forName="text_3" refType="h" fact="0.1762"/>
          <dgm:constr type="w" for="ch" forName="text_3" refType="w" fact="0.199"/>
          <dgm:constr type="h" for="ch" forName="text_3" refType="h" fact="0.3184"/>
          <dgm:constr type="l" for="ch" forName="text_accent_3" refType="w" fact="0.2915"/>
          <dgm:constr type="t" for="ch" forName="text_accent_3" refType="h" fact="0.1848"/>
          <dgm:constr type="w" for="ch" forName="text_accent_3" refType="w" fact="0.0238"/>
          <dgm:constr type="h" for="ch" forName="text_accent_3" refType="h" fact="0.0382"/>
          <dgm:constr type="l" for="ch" forName="image_3" refType="w" fact="0.3193"/>
          <dgm:constr type="t" for="ch" forName="image_3" refType="h" fact="0"/>
          <dgm:constr type="w" for="ch" forName="image_3" refType="w" fact="0.2039"/>
          <dgm:constr type="h" for="ch" forName="image_3" refType="h" fact="0.3263"/>
          <dgm:constr type="l" for="ch" forName="image_accent_3" refType="w" fact="0.3277"/>
          <dgm:constr type="t" for="ch" forName="image_accent_3" refType="h" fact="0.1403"/>
          <dgm:constr type="w" for="ch" forName="image_accent_3" refType="w" fact="0.0238"/>
          <dgm:constr type="h" for="ch" forName="image_accent_3" refType="h" fact="0.0382"/>
          <dgm:constr type="l" for="ch" forName="text_4" refType="w" fact="0.4813"/>
          <dgm:constr type="t" for="ch" forName="text_4" refType="h" fact="0.1737"/>
          <dgm:constr type="w" for="ch" forName="text_4" refType="w" fact="0.199"/>
          <dgm:constr type="h" for="ch" forName="text_4" refType="h" fact="0.3184"/>
          <dgm:constr type="l" for="ch" forName="text_accent_4" refType="w" fact="0.6525"/>
          <dgm:constr type="t" for="ch" forName="text_accent_4" refType="h" fact="0.3121"/>
          <dgm:constr type="w" for="ch" forName="text_accent_4" refType="w" fact="0.0238"/>
          <dgm:constr type="h" for="ch" forName="text_accent_4" refType="h" fact="0.0382"/>
          <dgm:constr type="l" for="ch" forName="image_4" refType="w" fact="0.641"/>
          <dgm:constr type="t" for="ch" forName="image_4" refType="h" fact="0.3424"/>
          <dgm:constr type="w" for="ch" forName="image_4" refType="w" fact="0.199"/>
          <dgm:constr type="h" for="ch" forName="image_4" refType="h" fact="0.3184"/>
          <dgm:constr type="l" for="ch" forName="image_accent_4" refType="w" fact="0.6865"/>
          <dgm:constr type="t" for="ch" forName="image_accent_4" refType="h" fact="0.3487"/>
          <dgm:constr type="w" for="ch" forName="image_accent_4" refType="w" fact="0.0238"/>
          <dgm:constr type="h" for="ch" forName="image_accent_4" refType="h" fact="0.0382"/>
          <dgm:constr type="l" for="ch" forName="text_5" refType="w" fact="0.6407"/>
          <dgm:constr type="t" for="ch" forName="text_5" refType="h" fact="0.0023"/>
          <dgm:constr type="w" for="ch" forName="text_5" refType="w" fact="0.199"/>
          <dgm:constr type="h" for="ch" forName="text_5" refType="h" fact="0.3184"/>
          <dgm:constr type="l" for="ch" forName="text_accent_5" refType="w" fact="0.8119"/>
          <dgm:constr type="t" for="ch" forName="text_accent_5" refType="h" fact="0.1407"/>
          <dgm:constr type="w" for="ch" forName="text_accent_5" refType="w" fact="0.0238"/>
          <dgm:constr type="h" for="ch" forName="text_accent_5" refType="h" fact="0.0382"/>
          <dgm:constr type="l" for="ch" forName="image_5" refType="w" fact="0.8004"/>
          <dgm:constr type="t" for="ch" forName="image_5" refType="h" fact="0.1711"/>
          <dgm:constr type="w" for="ch" forName="image_5" refType="w" fact="0.199"/>
          <dgm:constr type="h" for="ch" forName="image_5" refType="h" fact="0.3184"/>
          <dgm:constr type="l" for="ch" forName="image_accent_5" refType="w" fact="0.8459"/>
          <dgm:constr type="t" for="ch" forName="image_accent_5" refType="h" fact="0.1774"/>
          <dgm:constr type="w" for="ch" forName="image_accent_5" refType="w" fact="0.0238"/>
          <dgm:constr type="h" for="ch" forName="image_accent_5" refType="h" fact="0.0382"/>
          <dgm:constr type="l" for="ch" forName="text_6" refType="w" fact="0.801"/>
          <dgm:constr type="t" for="ch" forName="text_6" refType="h" fact="0.5114"/>
          <dgm:constr type="w" for="ch" forName="text_6" refType="w" fact="0.199"/>
          <dgm:constr type="h" for="ch" forName="text_6" refType="h" fact="0.3184"/>
          <dgm:constr type="l" for="ch" forName="text_accent_6" refType="w" fact="0.8478"/>
          <dgm:constr type="t" for="ch" forName="text_accent_6" refType="h" fact="0.783"/>
          <dgm:constr type="w" for="ch" forName="text_accent_6" refType="w" fact="0.0238"/>
          <dgm:constr type="h" for="ch" forName="text_accent_6" refType="h" fact="0.0382"/>
          <dgm:constr type="l" for="ch" forName="image_6" refType="w" fact="0.641"/>
          <dgm:constr type="t" for="ch" forName="image_6" refType="h" fact="0.6816"/>
          <dgm:constr type="w" for="ch" forName="image_6" refType="w" fact="0.199"/>
          <dgm:constr type="h" for="ch" forName="image_6" refType="h" fact="0.3184"/>
          <dgm:constr type="l" for="ch" forName="image_accent_6" refType="w" fact="0.8105"/>
          <dgm:constr type="t" for="ch" forName="image_accent_6" refType="h" fact="0.8206"/>
          <dgm:constr type="w" for="ch" forName="image_accent_6" refType="w" fact="0.0238"/>
          <dgm:constr type="h" for="ch" forName="image_accent_6" refType="h" fact="0.0382"/>
        </dgm:constrLst>
      </dgm:if>
      <dgm:if name="Name8" axis="ch" ptType="node" func="cnt" op="equ" val="7">
        <dgm:alg type="composite">
          <dgm:param type="ar" val="1.5825"/>
        </dgm:alg>
        <dgm:constrLst>
          <dgm:constr type="primFontSz" for="des" ptType="node" op="equ" val="65"/>
          <dgm:constr type="l" for="ch" forName="text_1" refType="w" fact="0.1623"/>
          <dgm:constr type="t" for="ch" forName="text_1" refType="h" fact="0.4372"/>
          <dgm:constr type="w" for="ch" forName="text_1" refType="w" fact="0.199"/>
          <dgm:constr type="h" for="ch" forName="text_1" refType="h" fact="0.2715"/>
          <dgm:constr type="l" for="ch" forName="text_accent_1" refType="w" fact="0.1668"/>
          <dgm:constr type="t" for="ch" forName="text_accent_1" refType="h" fact="0.5567"/>
          <dgm:constr type="w" for="ch" forName="text_accent_1" refType="w" fact="0.0238"/>
          <dgm:constr type="h" for="ch" forName="text_accent_1" refType="h" fact="0.0325"/>
          <dgm:constr type="l" for="ch" forName="image_1" refType="w" fact="0"/>
          <dgm:constr type="t" for="ch" forName="image_1" refType="h" fact="0.29"/>
          <dgm:constr type="w" for="ch" forName="image_1" refType="w" fact="0.2039"/>
          <dgm:constr type="h" for="ch" forName="image_1" refType="h" fact="0.2783"/>
          <dgm:constr type="l" for="ch" forName="image_accent_1" refType="w" fact="0.1316"/>
          <dgm:constr type="t" for="ch" forName="image_accent_1" refType="h" fact="0.5267"/>
          <dgm:constr type="w" for="ch" forName="image_accent_1" refType="w" fact="0.0238"/>
          <dgm:constr type="h" for="ch" forName="image_accent_1" refType="h" fact="0.0325"/>
          <dgm:constr type="l" for="ch" forName="image_2" refType="w" fact="0.4816"/>
          <dgm:constr type="t" for="ch" forName="image_2" refType="h" fact="0.4372"/>
          <dgm:constr type="w" for="ch" forName="image_2" refType="w" fact="0.199"/>
          <dgm:constr type="h" for="ch" forName="image_2" refType="h" fact="0.2715"/>
          <dgm:constr type="l" for="ch" forName="image_accent_2" refType="w" fact="0.486"/>
          <dgm:constr type="t" for="ch" forName="image_accent_2" refType="h" fact="0.5567"/>
          <dgm:constr type="w" for="ch" forName="image_accent_2" refType="w" fact="0.0238"/>
          <dgm:constr type="h" for="ch" forName="image_accent_2" refType="h" fact="0.0325"/>
          <dgm:constr type="l" for="ch" forName="text_2" refType="w" fact="0.3193"/>
          <dgm:constr type="t" for="ch" forName="text_2" refType="h" fact="0.29"/>
          <dgm:constr type="w" for="ch" forName="text_2" refType="w" fact="0.2039"/>
          <dgm:constr type="h" for="ch" forName="text_2" refType="h" fact="0.2783"/>
          <dgm:constr type="l" for="ch" forName="text_accent_2" refType="w" fact="0.4509"/>
          <dgm:constr type="t" for="ch" forName="text_accent_2" refType="h" fact="0.5267"/>
          <dgm:constr type="w" for="ch" forName="text_accent_2" refType="w" fact="0.0238"/>
          <dgm:constr type="h" for="ch" forName="text_accent_2" refType="h" fact="0.0325"/>
          <dgm:constr type="l" for="ch" forName="text_3" refType="w" fact="0.1623"/>
          <dgm:constr type="t" for="ch" forName="text_3" refType="h" fact="0.1503"/>
          <dgm:constr type="w" for="ch" forName="text_3" refType="w" fact="0.199"/>
          <dgm:constr type="h" for="ch" forName="text_3" refType="h" fact="0.2715"/>
          <dgm:constr type="l" for="ch" forName="text_accent_3" refType="w" fact="0.2915"/>
          <dgm:constr type="t" for="ch" forName="text_accent_3" refType="h" fact="0.1576"/>
          <dgm:constr type="w" for="ch" forName="text_accent_3" refType="w" fact="0.0238"/>
          <dgm:constr type="h" for="ch" forName="text_accent_3" refType="h" fact="0.0325"/>
          <dgm:constr type="l" for="ch" forName="image_3" refType="w" fact="0.3193"/>
          <dgm:constr type="t" for="ch" forName="image_3" refType="h" fact="0"/>
          <dgm:constr type="w" for="ch" forName="image_3" refType="w" fact="0.2039"/>
          <dgm:constr type="h" for="ch" forName="image_3" refType="h" fact="0.2783"/>
          <dgm:constr type="l" for="ch" forName="image_accent_3" refType="w" fact="0.3277"/>
          <dgm:constr type="t" for="ch" forName="image_accent_3" refType="h" fact="0.1197"/>
          <dgm:constr type="w" for="ch" forName="image_accent_3" refType="w" fact="0.0238"/>
          <dgm:constr type="h" for="ch" forName="image_accent_3" refType="h" fact="0.0325"/>
          <dgm:constr type="l" for="ch" forName="text_4" refType="w" fact="0.4813"/>
          <dgm:constr type="t" for="ch" forName="text_4" refType="h" fact="0.1481"/>
          <dgm:constr type="w" for="ch" forName="text_4" refType="w" fact="0.199"/>
          <dgm:constr type="h" for="ch" forName="text_4" refType="h" fact="0.2715"/>
          <dgm:constr type="l" for="ch" forName="text_accent_4" refType="w" fact="0.6525"/>
          <dgm:constr type="t" for="ch" forName="text_accent_4" refType="h" fact="0.2662"/>
          <dgm:constr type="w" for="ch" forName="text_accent_4" refType="w" fact="0.0238"/>
          <dgm:constr type="h" for="ch" forName="text_accent_4" refType="h" fact="0.0325"/>
          <dgm:constr type="l" for="ch" forName="image_4" refType="w" fact="0.641"/>
          <dgm:constr type="t" for="ch" forName="image_4" refType="h" fact="0.292"/>
          <dgm:constr type="w" for="ch" forName="image_4" refType="w" fact="0.199"/>
          <dgm:constr type="h" for="ch" forName="image_4" refType="h" fact="0.2715"/>
          <dgm:constr type="l" for="ch" forName="image_accent_4" refType="w" fact="0.6865"/>
          <dgm:constr type="t" for="ch" forName="image_accent_4" refType="h" fact="0.2974"/>
          <dgm:constr type="w" for="ch" forName="image_accent_4" refType="w" fact="0.0238"/>
          <dgm:constr type="h" for="ch" forName="image_accent_4" refType="h" fact="0.0325"/>
          <dgm:constr type="l" for="ch" forName="text_5" refType="w" fact="0.6407"/>
          <dgm:constr type="t" for="ch" forName="text_5" refType="h" fact="0.002"/>
          <dgm:constr type="w" for="ch" forName="text_5" refType="w" fact="0.199"/>
          <dgm:constr type="h" for="ch" forName="text_5" refType="h" fact="0.2715"/>
          <dgm:constr type="l" for="ch" forName="text_accent_5" refType="w" fact="0.8119"/>
          <dgm:constr type="t" for="ch" forName="text_accent_5" refType="h" fact="0.12"/>
          <dgm:constr type="w" for="ch" forName="text_accent_5" refType="w" fact="0.0238"/>
          <dgm:constr type="h" for="ch" forName="text_accent_5" refType="h" fact="0.0325"/>
          <dgm:constr type="l" for="ch" forName="image_5" refType="w" fact="0.8004"/>
          <dgm:constr type="t" for="ch" forName="image_5" refType="h" fact="0.1459"/>
          <dgm:constr type="w" for="ch" forName="image_5" refType="w" fact="0.199"/>
          <dgm:constr type="h" for="ch" forName="image_5" refType="h" fact="0.2715"/>
          <dgm:constr type="l" for="ch" forName="image_accent_5" refType="w" fact="0.8459"/>
          <dgm:constr type="t" for="ch" forName="image_accent_5" refType="h" fact="0.1513"/>
          <dgm:constr type="w" for="ch" forName="image_accent_5" refType="w" fact="0.0238"/>
          <dgm:constr type="h" for="ch" forName="image_accent_5" refType="h" fact="0.0325"/>
          <dgm:constr type="l" for="ch" forName="text_6" refType="w" fact="0.801"/>
          <dgm:constr type="t" for="ch" forName="text_6" refType="h" fact="0.4362"/>
          <dgm:constr type="w" for="ch" forName="text_6" refType="w" fact="0.199"/>
          <dgm:constr type="h" for="ch" forName="text_6" refType="h" fact="0.2715"/>
          <dgm:constr type="l" for="ch" forName="text_accent_6" refType="w" fact="0.8478"/>
          <dgm:constr type="t" for="ch" forName="text_accent_6" refType="h" fact="0.6678"/>
          <dgm:constr type="w" for="ch" forName="text_accent_6" refType="w" fact="0.0238"/>
          <dgm:constr type="h" for="ch" forName="text_accent_6" refType="h" fact="0.0325"/>
          <dgm:constr type="l" for="ch" forName="image_6" refType="w" fact="0.641"/>
          <dgm:constr type="t" for="ch" forName="image_6" refType="h" fact="0.5813"/>
          <dgm:constr type="w" for="ch" forName="image_6" refType="w" fact="0.199"/>
          <dgm:constr type="h" for="ch" forName="image_6" refType="h" fact="0.2715"/>
          <dgm:constr type="l" for="ch" forName="image_accent_6" refType="w" fact="0.8105"/>
          <dgm:constr type="t" for="ch" forName="image_accent_6" refType="h" fact="0.6998"/>
          <dgm:constr type="w" for="ch" forName="image_accent_6" refType="w" fact="0.0238"/>
          <dgm:constr type="h" for="ch" forName="image_accent_6" refType="h" fact="0.0325"/>
          <dgm:constr type="l" for="ch" forName="text_7" refType="w" fact="0.3196"/>
          <dgm:constr type="t" for="ch" forName="text_7" refType="h" fact="0.5802"/>
          <dgm:constr type="w" for="ch" forName="text_7" refType="w" fact="0.2039"/>
          <dgm:constr type="h" for="ch" forName="text_7" refType="h" fact="0.2783"/>
          <dgm:constr type="l" for="ch" forName="text_accent_7" refType="w" fact="0.328"/>
          <dgm:constr type="t" for="ch" forName="text_accent_7" refType="h" fact="0.6999"/>
          <dgm:constr type="w" for="ch" forName="text_accent_7" refType="w" fact="0.0238"/>
          <dgm:constr type="h" for="ch" forName="text_accent_7" refType="h" fact="0.0325"/>
          <dgm:constr type="l" for="ch" forName="image_7" refType="w" fact="0.1614"/>
          <dgm:constr type="t" for="ch" forName="image_7" refType="h" fact="0.7285"/>
          <dgm:constr type="w" for="ch" forName="image_7" refType="w" fact="0.199"/>
          <dgm:constr type="h" for="ch" forName="image_7" refType="h" fact="0.2715"/>
          <dgm:constr type="l" for="ch" forName="image_accent_7" refType="w" fact="0.2906"/>
          <dgm:constr type="t" for="ch" forName="image_accent_7" refType="h" fact="0.7358"/>
          <dgm:constr type="w" for="ch" forName="image_accent_7" refType="w" fact="0.0238"/>
          <dgm:constr type="h" for="ch" forName="image_accent_7" refType="h" fact="0.0325"/>
        </dgm:constrLst>
      </dgm:if>
      <dgm:if name="Name9" axis="ch" ptType="node" func="cnt" op="equ" val="8">
        <dgm:alg type="composite">
          <dgm:param type="ar" val="1.8337"/>
        </dgm:alg>
        <dgm:constrLst>
          <dgm:constr type="primFontSz" for="des" ptType="node" op="equ" val="65"/>
          <dgm:constr type="l" for="ch" forName="text_1" refType="w" fact="0.14"/>
          <dgm:constr type="t" for="ch" forName="text_1" refType="h" fact="0.4369"/>
          <dgm:constr type="w" for="ch" forName="text_1" refType="w" fact="0.1717"/>
          <dgm:constr type="h" for="ch" forName="text_1" refType="h" fact="0.2714"/>
          <dgm:constr type="l" for="ch" forName="text_accent_1" refType="w" fact="0.1439"/>
          <dgm:constr type="t" for="ch" forName="text_accent_1" refType="h" fact="0.5564"/>
          <dgm:constr type="w" for="ch" forName="text_accent_1" refType="w" fact="0.0206"/>
          <dgm:constr type="h" for="ch" forName="text_accent_1" refType="h" fact="0.0325"/>
          <dgm:constr type="l" for="ch" forName="image_1" refType="w" fact="0"/>
          <dgm:constr type="t" for="ch" forName="image_1" refType="h" fact="0.2898"/>
          <dgm:constr type="w" for="ch" forName="image_1" refType="w" fact="0.1759"/>
          <dgm:constr type="h" for="ch" forName="image_1" refType="h" fact="0.2781"/>
          <dgm:constr type="l" for="ch" forName="image_accent_1" refType="w" fact="0.1135"/>
          <dgm:constr type="t" for="ch" forName="image_accent_1" refType="h" fact="0.5264"/>
          <dgm:constr type="w" for="ch" forName="image_accent_1" refType="w" fact="0.0206"/>
          <dgm:constr type="h" for="ch" forName="image_accent_1" refType="h" fact="0.0325"/>
          <dgm:constr type="l" for="ch" forName="image_2" refType="w" fact="0.4154"/>
          <dgm:constr type="t" for="ch" forName="image_2" refType="h" fact="0.4369"/>
          <dgm:constr type="w" for="ch" forName="image_2" refType="w" fact="0.1717"/>
          <dgm:constr type="h" for="ch" forName="image_2" refType="h" fact="0.2714"/>
          <dgm:constr type="l" for="ch" forName="image_accent_2" refType="w" fact="0.4193"/>
          <dgm:constr type="t" for="ch" forName="image_accent_2" refType="h" fact="0.5564"/>
          <dgm:constr type="w" for="ch" forName="image_accent_2" refType="w" fact="0.0206"/>
          <dgm:constr type="h" for="ch" forName="image_accent_2" refType="h" fact="0.0325"/>
          <dgm:constr type="l" for="ch" forName="text_2" refType="w" fact="0.276"/>
          <dgm:constr type="t" for="ch" forName="text_2" refType="h" fact="0.2909"/>
          <dgm:constr type="w" for="ch" forName="text_2" refType="w" fact="0.1759"/>
          <dgm:constr type="h" for="ch" forName="text_2" refType="h" fact="0.2781"/>
          <dgm:constr type="l" for="ch" forName="text_accent_2" refType="w" fact="0.3896"/>
          <dgm:constr type="t" for="ch" forName="text_accent_2" refType="h" fact="0.5275"/>
          <dgm:constr type="w" for="ch" forName="text_accent_2" refType="w" fact="0.0206"/>
          <dgm:constr type="h" for="ch" forName="text_accent_2" refType="h" fact="0.0325"/>
          <dgm:constr type="l" for="ch" forName="text_3" refType="w" fact="0.14"/>
          <dgm:constr type="t" for="ch" forName="text_3" refType="h" fact="0.1502"/>
          <dgm:constr type="w" for="ch" forName="text_3" refType="w" fact="0.1717"/>
          <dgm:constr type="h" for="ch" forName="text_3" refType="h" fact="0.2714"/>
          <dgm:constr type="l" for="ch" forName="text_accent_3" refType="w" fact="0.2515"/>
          <dgm:constr type="t" for="ch" forName="text_accent_3" refType="h" fact="0.1575"/>
          <dgm:constr type="w" for="ch" forName="text_accent_3" refType="w" fact="0.0206"/>
          <dgm:constr type="h" for="ch" forName="text_accent_3" refType="h" fact="0.0325"/>
          <dgm:constr type="l" for="ch" forName="image_3" refType="w" fact="0.276"/>
          <dgm:constr type="t" for="ch" forName="image_3" refType="h" fact="0"/>
          <dgm:constr type="w" for="ch" forName="image_3" refType="w" fact="0.1759"/>
          <dgm:constr type="h" for="ch" forName="image_3" refType="h" fact="0.2781"/>
          <dgm:constr type="l" for="ch" forName="image_accent_3" refType="w" fact="0.2833"/>
          <dgm:constr type="t" for="ch" forName="image_accent_3" refType="h" fact="0.1196"/>
          <dgm:constr type="w" for="ch" forName="image_accent_3" refType="w" fact="0.0206"/>
          <dgm:constr type="h" for="ch" forName="image_accent_3" refType="h" fact="0.0325"/>
          <dgm:constr type="l" for="ch" forName="text_4" refType="w" fact="0.4152"/>
          <dgm:constr type="t" for="ch" forName="text_4" refType="h" fact="0.1481"/>
          <dgm:constr type="w" for="ch" forName="text_4" refType="w" fact="0.1717"/>
          <dgm:constr type="h" for="ch" forName="text_4" refType="h" fact="0.2714"/>
          <dgm:constr type="l" for="ch" forName="text_accent_4" refType="w" fact="0.5628"/>
          <dgm:constr type="t" for="ch" forName="text_accent_4" refType="h" fact="0.266"/>
          <dgm:constr type="w" for="ch" forName="text_accent_4" refType="w" fact="0.0206"/>
          <dgm:constr type="h" for="ch" forName="text_accent_4" refType="h" fact="0.0325"/>
          <dgm:constr type="l" for="ch" forName="image_4" refType="w" fact="0.5529"/>
          <dgm:constr type="t" for="ch" forName="image_4" refType="h" fact="0.2919"/>
          <dgm:constr type="w" for="ch" forName="image_4" refType="w" fact="0.1717"/>
          <dgm:constr type="h" for="ch" forName="image_4" refType="h" fact="0.2714"/>
          <dgm:constr type="l" for="ch" forName="image_accent_4" refType="w" fact="0.5922"/>
          <dgm:constr type="t" for="ch" forName="image_accent_4" refType="h" fact="0.2972"/>
          <dgm:constr type="w" for="ch" forName="image_accent_4" refType="w" fact="0.0206"/>
          <dgm:constr type="h" for="ch" forName="image_accent_4" refType="h" fact="0.0325"/>
          <dgm:constr type="l" for="ch" forName="text_5" refType="w" fact="0.5527"/>
          <dgm:constr type="t" for="ch" forName="text_5" refType="h" fact="0.002"/>
          <dgm:constr type="w" for="ch" forName="text_5" refType="w" fact="0.1717"/>
          <dgm:constr type="h" for="ch" forName="text_5" refType="h" fact="0.2714"/>
          <dgm:constr type="l" for="ch" forName="text_accent_5" refType="w" fact="0.7003"/>
          <dgm:constr type="t" for="ch" forName="text_accent_5" refType="h" fact="0.12"/>
          <dgm:constr type="w" for="ch" forName="text_accent_5" refType="w" fact="0.0206"/>
          <dgm:constr type="h" for="ch" forName="text_accent_5" refType="h" fact="0.0325"/>
          <dgm:constr type="l" for="ch" forName="image_5" refType="w" fact="0.6904"/>
          <dgm:constr type="t" for="ch" forName="image_5" refType="h" fact="0.1458"/>
          <dgm:constr type="w" for="ch" forName="image_5" refType="w" fact="0.1717"/>
          <dgm:constr type="h" for="ch" forName="image_5" refType="h" fact="0.2714"/>
          <dgm:constr type="l" for="ch" forName="image_accent_5" refType="w" fact="0.7297"/>
          <dgm:constr type="t" for="ch" forName="image_accent_5" refType="h" fact="0.1512"/>
          <dgm:constr type="w" for="ch" forName="image_accent_5" refType="w" fact="0.0206"/>
          <dgm:constr type="h" for="ch" forName="image_accent_5" refType="h" fact="0.0325"/>
          <dgm:constr type="l" for="ch" forName="text_6" refType="w" fact="0.6909"/>
          <dgm:constr type="t" for="ch" forName="text_6" refType="h" fact="0.4359"/>
          <dgm:constr type="w" for="ch" forName="text_6" refType="w" fact="0.1717"/>
          <dgm:constr type="h" for="ch" forName="text_6" refType="h" fact="0.2714"/>
          <dgm:constr type="l" for="ch" forName="text_accent_6" refType="w" fact="0.7313"/>
          <dgm:constr type="t" for="ch" forName="text_accent_6" refType="h" fact="0.6674"/>
          <dgm:constr type="w" for="ch" forName="text_accent_6" refType="w" fact="0.0206"/>
          <dgm:constr type="h" for="ch" forName="text_accent_6" refType="h" fact="0.0325"/>
          <dgm:constr type="l" for="ch" forName="image_6" refType="w" fact="0.5529"/>
          <dgm:constr type="t" for="ch" forName="image_6" refType="h" fact="0.581"/>
          <dgm:constr type="w" for="ch" forName="image_6" refType="w" fact="0.1717"/>
          <dgm:constr type="h" for="ch" forName="image_6" refType="h" fact="0.2714"/>
          <dgm:constr type="l" for="ch" forName="image_accent_6" refType="w" fact="0.6991"/>
          <dgm:constr type="t" for="ch" forName="image_accent_6" refType="h" fact="0.6994"/>
          <dgm:constr type="w" for="ch" forName="image_accent_6" refType="w" fact="0.0206"/>
          <dgm:constr type="h" for="ch" forName="image_accent_6" refType="h" fact="0.0325"/>
          <dgm:constr type="l" for="ch" forName="image_7" refType="w" fact="0.1392"/>
          <dgm:constr type="t" for="ch" forName="image_7" refType="h" fact="0.7281"/>
          <dgm:constr type="w" for="ch" forName="image_7" refType="w" fact="0.1717"/>
          <dgm:constr type="h" for="ch" forName="image_7" refType="h" fact="0.2714"/>
          <dgm:constr type="l" for="ch" forName="image_accent_7" refType="w" fact="0.2507"/>
          <dgm:constr type="t" for="ch" forName="image_accent_7" refType="h" fact="0.7354"/>
          <dgm:constr type="w" for="ch" forName="image_accent_7" refType="w" fact="0.0206"/>
          <dgm:constr type="h" for="ch" forName="image_accent_7" refType="h" fact="0.0325"/>
          <dgm:constr type="l" for="ch" forName="text_7" refType="w" fact="0.2757"/>
          <dgm:constr type="t" for="ch" forName="text_7" refType="h" fact="0.5811"/>
          <dgm:constr type="w" for="ch" forName="text_7" refType="w" fact="0.1759"/>
          <dgm:constr type="h" for="ch" forName="text_7" refType="h" fact="0.2781"/>
          <dgm:constr type="l" for="ch" forName="text_accent_7" refType="w" fact="0.2829"/>
          <dgm:constr type="t" for="ch" forName="text_accent_7" refType="h" fact="0.7007"/>
          <dgm:constr type="w" for="ch" forName="text_accent_7" refType="w" fact="0.0206"/>
          <dgm:constr type="h" for="ch" forName="text_accent_7" refType="h" fact="0.0325"/>
          <dgm:constr type="l" for="ch" forName="image_8" refType="w" fact="0.6902"/>
          <dgm:constr type="t" for="ch" forName="image_8" refType="h" fact="0.7286"/>
          <dgm:constr type="w" for="ch" forName="image_8" refType="w" fact="0.1717"/>
          <dgm:constr type="h" for="ch" forName="image_8" refType="h" fact="0.2714"/>
          <dgm:constr type="l" for="ch" forName="image_accent_8" refType="w" fact="0.8378"/>
          <dgm:constr type="t" for="ch" forName="image_accent_8" refType="h" fact="0.8466"/>
          <dgm:constr type="w" for="ch" forName="image_accent_8" refType="w" fact="0.0206"/>
          <dgm:constr type="h" for="ch" forName="image_accent_8" refType="h" fact="0.0325"/>
          <dgm:constr type="l" for="ch" forName="text_8" refType="w" fact="0.8283"/>
          <dgm:constr type="t" for="ch" forName="text_8" refType="h" fact="0.5822"/>
          <dgm:constr type="w" for="ch" forName="text_8" refType="w" fact="0.1717"/>
          <dgm:constr type="h" for="ch" forName="text_8" refType="h" fact="0.2714"/>
          <dgm:constr type="l" for="ch" forName="text_accent_8" refType="w" fact="0.8689"/>
          <dgm:constr type="t" for="ch" forName="text_accent_8" refType="h" fact="0.8155"/>
          <dgm:constr type="w" for="ch" forName="text_accent_8" refType="w" fact="0.0206"/>
          <dgm:constr type="h" for="ch" forName="text_accent_8" refType="h" fact="0.0325"/>
        </dgm:constrLst>
      </dgm:if>
      <dgm:if name="Name10" axis="ch" ptType="node" func="cnt" op="equ" val="9">
        <dgm:alg type="composite">
          <dgm:param type="ar" val="1.8307"/>
        </dgm:alg>
        <dgm:constrLst>
          <dgm:constr type="primFontSz" for="des" ptType="node" op="equ" val="65"/>
          <dgm:constr type="l" for="ch" forName="text_1" refType="w" fact="0.1397"/>
          <dgm:constr type="t" for="ch" forName="text_1" refType="h" fact="0.4391"/>
          <dgm:constr type="w" for="ch" forName="text_1" refType="w" fact="0.1713"/>
          <dgm:constr type="h" for="ch" forName="text_1" refType="h" fact="0.2703"/>
          <dgm:constr type="l" for="ch" forName="text_accent_1" refType="w" fact="0.1435"/>
          <dgm:constr type="t" for="ch" forName="text_accent_1" refType="h" fact="0.5581"/>
          <dgm:constr type="w" for="ch" forName="text_accent_1" refType="w" fact="0.0205"/>
          <dgm:constr type="h" for="ch" forName="text_accent_1" refType="h" fact="0.0324"/>
          <dgm:constr type="l" for="ch" forName="image_1" refType="w" fact="0"/>
          <dgm:constr type="t" for="ch" forName="image_1" refType="h" fact="0.2926"/>
          <dgm:constr type="w" for="ch" forName="image_1" refType="w" fact="0.1755"/>
          <dgm:constr type="h" for="ch" forName="image_1" refType="h" fact="0.277"/>
          <dgm:constr type="l" for="ch" forName="image_accent_1" refType="w" fact="0.1133"/>
          <dgm:constr type="t" for="ch" forName="image_accent_1" refType="h" fact="0.5282"/>
          <dgm:constr type="w" for="ch" forName="image_accent_1" refType="w" fact="0.0205"/>
          <dgm:constr type="h" for="ch" forName="image_accent_1" refType="h" fact="0.0324"/>
          <dgm:constr type="l" for="ch" forName="image_2" refType="w" fact="0.4145"/>
          <dgm:constr type="t" for="ch" forName="image_2" refType="h" fact="0.4391"/>
          <dgm:constr type="w" for="ch" forName="image_2" refType="w" fact="0.1713"/>
          <dgm:constr type="h" for="ch" forName="image_2" refType="h" fact="0.2703"/>
          <dgm:constr type="l" for="ch" forName="image_accent_2" refType="w" fact="0.4183"/>
          <dgm:constr type="t" for="ch" forName="image_accent_2" refType="h" fact="0.5581"/>
          <dgm:constr type="w" for="ch" forName="image_accent_2" refType="w" fact="0.0205"/>
          <dgm:constr type="h" for="ch" forName="image_accent_2" refType="h" fact="0.0324"/>
          <dgm:constr type="l" for="ch" forName="text_2" refType="w" fact="0.2748"/>
          <dgm:constr type="t" for="ch" forName="text_2" refType="h" fact="0.2926"/>
          <dgm:constr type="w" for="ch" forName="text_2" refType="w" fact="0.1755"/>
          <dgm:constr type="h" for="ch" forName="text_2" refType="h" fact="0.277"/>
          <dgm:constr type="l" for="ch" forName="text_accent_2" refType="w" fact="0.388"/>
          <dgm:constr type="t" for="ch" forName="text_accent_2" refType="h" fact="0.5282"/>
          <dgm:constr type="w" for="ch" forName="text_accent_2" refType="w" fact="0.0205"/>
          <dgm:constr type="h" for="ch" forName="text_accent_2" refType="h" fact="0.0324"/>
          <dgm:constr type="l" for="ch" forName="text_3" refType="w" fact="0.1397"/>
          <dgm:constr type="t" for="ch" forName="text_3" refType="h" fact="0.1535"/>
          <dgm:constr type="w" for="ch" forName="text_3" refType="w" fact="0.1713"/>
          <dgm:constr type="h" for="ch" forName="text_3" refType="h" fact="0.2703"/>
          <dgm:constr type="l" for="ch" forName="text_accent_3" refType="w" fact="0.2509"/>
          <dgm:constr type="t" for="ch" forName="text_accent_3" refType="h" fact="0.1608"/>
          <dgm:constr type="w" for="ch" forName="text_accent_3" refType="w" fact="0.0205"/>
          <dgm:constr type="h" for="ch" forName="text_accent_3" refType="h" fact="0.0324"/>
          <dgm:constr type="l" for="ch" forName="image_3" refType="w" fact="0.2748"/>
          <dgm:constr type="t" for="ch" forName="image_3" refType="h" fact="0.0039"/>
          <dgm:constr type="w" for="ch" forName="image_3" refType="w" fact="0.1755"/>
          <dgm:constr type="h" for="ch" forName="image_3" refType="h" fact="0.277"/>
          <dgm:constr type="l" for="ch" forName="image_accent_3" refType="w" fact="0.282"/>
          <dgm:constr type="t" for="ch" forName="image_accent_3" refType="h" fact="0.1231"/>
          <dgm:constr type="w" for="ch" forName="image_accent_3" refType="w" fact="0.0205"/>
          <dgm:constr type="h" for="ch" forName="image_accent_3" refType="h" fact="0.0324"/>
          <dgm:constr type="l" for="ch" forName="text_4" refType="w" fact="0.4142"/>
          <dgm:constr type="t" for="ch" forName="text_4" refType="h" fact="0.1514"/>
          <dgm:constr type="w" for="ch" forName="text_4" refType="w" fact="0.1713"/>
          <dgm:constr type="h" for="ch" forName="text_4" refType="h" fact="0.2703"/>
          <dgm:constr type="l" for="ch" forName="text_accent_4" refType="w" fact="0.5615"/>
          <dgm:constr type="t" for="ch" forName="text_accent_4" refType="h" fact="0.2689"/>
          <dgm:constr type="w" for="ch" forName="text_accent_4" refType="w" fact="0.0205"/>
          <dgm:constr type="h" for="ch" forName="text_accent_4" refType="h" fact="0.0324"/>
          <dgm:constr type="l" for="ch" forName="image_4" refType="w" fact="0.5516"/>
          <dgm:constr type="t" for="ch" forName="image_4" refType="h" fact="0.2946"/>
          <dgm:constr type="w" for="ch" forName="image_4" refType="w" fact="0.1713"/>
          <dgm:constr type="h" for="ch" forName="image_4" refType="h" fact="0.2703"/>
          <dgm:constr type="l" for="ch" forName="image_accent_4" refType="w" fact="0.5908"/>
          <dgm:constr type="t" for="ch" forName="image_accent_4" refType="h" fact="0.3"/>
          <dgm:constr type="w" for="ch" forName="image_accent_4" refType="w" fact="0.0205"/>
          <dgm:constr type="h" for="ch" forName="image_accent_4" refType="h" fact="0.0324"/>
          <dgm:constr type="l" for="ch" forName="text_5" refType="w" fact="0.5514"/>
          <dgm:constr type="t" for="ch" forName="text_5" refType="h" fact="0.0067"/>
          <dgm:constr type="w" for="ch" forName="text_5" refType="w" fact="0.1713"/>
          <dgm:constr type="h" for="ch" forName="text_5" refType="h" fact="0.2703"/>
          <dgm:constr type="l" for="ch" forName="text_accent_5" refType="w" fact="0.6987"/>
          <dgm:constr type="t" for="ch" forName="text_accent_5" refType="h" fact="0.1234"/>
          <dgm:constr type="w" for="ch" forName="text_accent_5" refType="w" fact="0.0205"/>
          <dgm:constr type="h" for="ch" forName="text_accent_5" refType="h" fact="0.0324"/>
          <dgm:constr type="l" for="ch" forName="image_5" refType="w" fact="0.6888"/>
          <dgm:constr type="t" for="ch" forName="image_5" refType="h" fact="0.1492"/>
          <dgm:constr type="w" for="ch" forName="image_5" refType="w" fact="0.1713"/>
          <dgm:constr type="h" for="ch" forName="image_5" refType="h" fact="0.2703"/>
          <dgm:constr type="l" for="ch" forName="image_accent_5" refType="w" fact="0.728"/>
          <dgm:constr type="t" for="ch" forName="image_accent_5" refType="h" fact="0.1545"/>
          <dgm:constr type="w" for="ch" forName="image_accent_5" refType="w" fact="0.0205"/>
          <dgm:constr type="h" for="ch" forName="image_accent_5" refType="h" fact="0.0324"/>
          <dgm:constr type="l" for="ch" forName="text_6" refType="w" fact="0.6893"/>
          <dgm:constr type="t" for="ch" forName="text_6" refType="h" fact="0.4381"/>
          <dgm:constr type="w" for="ch" forName="text_6" refType="w" fact="0.1713"/>
          <dgm:constr type="h" for="ch" forName="text_6" refType="h" fact="0.2703"/>
          <dgm:constr type="l" for="ch" forName="text_accent_6" refType="w" fact="0.7296"/>
          <dgm:constr type="t" for="ch" forName="text_accent_6" refType="h" fact="0.6687"/>
          <dgm:constr type="w" for="ch" forName="text_accent_6" refType="w" fact="0.0205"/>
          <dgm:constr type="h" for="ch" forName="text_accent_6" refType="h" fact="0.0324"/>
          <dgm:constr type="l" for="ch" forName="image_6" refType="w" fact="0.5516"/>
          <dgm:constr type="t" for="ch" forName="image_6" refType="h" fact="0.5826"/>
          <dgm:constr type="w" for="ch" forName="image_6" refType="w" fact="0.1713"/>
          <dgm:constr type="h" for="ch" forName="image_6" refType="h" fact="0.2703"/>
          <dgm:constr type="l" for="ch" forName="image_accent_6" refType="w" fact="0.6975"/>
          <dgm:constr type="t" for="ch" forName="image_accent_6" refType="h" fact="0.7006"/>
          <dgm:constr type="w" for="ch" forName="image_accent_6" refType="w" fact="0.0205"/>
          <dgm:constr type="h" for="ch" forName="image_accent_6" refType="h" fact="0.0324"/>
          <dgm:constr type="l" for="ch" forName="image_7" refType="w" fact="0.1389"/>
          <dgm:constr type="t" for="ch" forName="image_7" refType="h" fact="0.7292"/>
          <dgm:constr type="w" for="ch" forName="image_7" refType="w" fact="0.1713"/>
          <dgm:constr type="h" for="ch" forName="image_7" refType="h" fact="0.2703"/>
          <dgm:constr type="l" for="ch" forName="image_accent_7" refType="w" fact="0.2501"/>
          <dgm:constr type="t" for="ch" forName="image_accent_7" refType="h" fact="0.7365"/>
          <dgm:constr type="w" for="ch" forName="image_accent_7" refType="w" fact="0.0205"/>
          <dgm:constr type="h" for="ch" forName="image_accent_7" refType="h" fact="0.0324"/>
          <dgm:constr type="l" for="ch" forName="text_7" refType="w" fact="0.2751"/>
          <dgm:constr type="t" for="ch" forName="text_7" refType="h" fact="0.5816"/>
          <dgm:constr type="w" for="ch" forName="text_7" refType="w" fact="0.1755"/>
          <dgm:constr type="h" for="ch" forName="text_7" refType="h" fact="0.277"/>
          <dgm:constr type="l" for="ch" forName="text_accent_7" refType="w" fact="0.2823"/>
          <dgm:constr type="t" for="ch" forName="text_accent_7" refType="h" fact="0.7007"/>
          <dgm:constr type="w" for="ch" forName="text_accent_7" refType="w" fact="0.0205"/>
          <dgm:constr type="h" for="ch" forName="text_accent_7" refType="h" fact="0.0324"/>
          <dgm:constr type="l" for="ch" forName="image_8" refType="w" fact="0.6886"/>
          <dgm:constr type="t" for="ch" forName="image_8" refType="h" fact="0.7297"/>
          <dgm:constr type="w" for="ch" forName="image_8" refType="w" fact="0.1713"/>
          <dgm:constr type="h" for="ch" forName="image_8" refType="h" fact="0.2703"/>
          <dgm:constr type="l" for="ch" forName="image_accent_8" refType="w" fact="0.8358"/>
          <dgm:constr type="t" for="ch" forName="image_accent_8" refType="h" fact="0.8472"/>
          <dgm:constr type="w" for="ch" forName="image_accent_8" refType="w" fact="0.0205"/>
          <dgm:constr type="h" for="ch" forName="image_accent_8" refType="h" fact="0.0324"/>
          <dgm:constr type="l" for="ch" forName="text_8" refType="w" fact="0.8264"/>
          <dgm:constr type="t" for="ch" forName="text_8" refType="h" fact="0.5839"/>
          <dgm:constr type="w" for="ch" forName="text_8" refType="w" fact="0.1713"/>
          <dgm:constr type="h" for="ch" forName="text_8" refType="h" fact="0.2703"/>
          <dgm:constr type="l" for="ch" forName="text_accent_8" refType="w" fact="0.8669"/>
          <dgm:constr type="t" for="ch" forName="text_accent_8" refType="h" fact="0.8162"/>
          <dgm:constr type="w" for="ch" forName="text_accent_8" refType="w" fact="0.0205"/>
          <dgm:constr type="h" for="ch" forName="text_accent_8" refType="h" fact="0.0324"/>
          <dgm:constr type="l" for="ch" forName="image_9" refType="w" fact="0.8265"/>
          <dgm:constr type="t" for="ch" forName="image_9" refType="h" fact="0.2933"/>
          <dgm:constr type="w" for="ch" forName="image_9" refType="w" fact="0.1713"/>
          <dgm:constr type="h" for="ch" forName="image_9" refType="h" fact="0.2703"/>
          <dgm:constr type="l" for="ch" forName="image_accent_9" refType="w" fact="0.9377"/>
          <dgm:constr type="t" for="ch" forName="image_accent_9" refType="h" fact="0.3006"/>
          <dgm:constr type="w" for="ch" forName="image_accent_9" refType="w" fact="0.0205"/>
          <dgm:constr type="h" for="ch" forName="image_accent_9" refType="h" fact="0.0324"/>
          <dgm:constr type="l" for="ch" forName="text_9" refType="w" fact="0.8245"/>
          <dgm:constr type="t" for="ch" forName="text_9" refType="h" fact="0"/>
          <dgm:constr type="w" for="ch" forName="text_9" refType="w" fact="0.1755"/>
          <dgm:constr type="h" for="ch" forName="text_9" refType="h" fact="0.277"/>
          <dgm:constr type="l" for="ch" forName="text_accent_9" refType="w" fact="0.9378"/>
          <dgm:constr type="t" for="ch" forName="text_accent_9" refType="h" fact="0.2356"/>
          <dgm:constr type="w" for="ch" forName="text_accent_9" refType="w" fact="0.0205"/>
          <dgm:constr type="h" for="ch" forName="text_accent_9" refType="h" fact="0.0324"/>
        </dgm:constrLst>
      </dgm:if>
      <dgm:if name="Name11" axis="ch" ptType="node" func="cnt" op="equ" val="10">
        <dgm:alg type="composite">
          <dgm:param type="ar" val="1.5996"/>
        </dgm:alg>
        <dgm:constrLst>
          <dgm:constr type="primFontSz" for="des" ptType="node" op="equ" val="65"/>
          <dgm:constr type="l" for="ch" forName="text_1" refType="w" fact="0.1397"/>
          <dgm:constr type="t" for="ch" forName="text_1" refType="h" fact="0.3837"/>
          <dgm:constr type="w" for="ch" forName="text_1" refType="w" fact="0.1713"/>
          <dgm:constr type="h" for="ch" forName="text_1" refType="h" fact="0.2362"/>
          <dgm:constr type="l" for="ch" forName="text_accent_1" refType="w" fact="0.1435"/>
          <dgm:constr type="t" for="ch" forName="text_accent_1" refType="h" fact="0.4876"/>
          <dgm:constr type="w" for="ch" forName="text_accent_1" refType="w" fact="0.0205"/>
          <dgm:constr type="h" for="ch" forName="text_accent_1" refType="h" fact="0.0283"/>
          <dgm:constr type="l" for="ch" forName="image_1" refType="w" fact="0"/>
          <dgm:constr type="t" for="ch" forName="image_1" refType="h" fact="0.2556"/>
          <dgm:constr type="w" for="ch" forName="image_1" refType="w" fact="0.1755"/>
          <dgm:constr type="h" for="ch" forName="image_1" refType="h" fact="0.242"/>
          <dgm:constr type="l" for="ch" forName="image_accent_1" refType="w" fact="0.1133"/>
          <dgm:constr type="t" for="ch" forName="image_accent_1" refType="h" fact="0.4615"/>
          <dgm:constr type="w" for="ch" forName="image_accent_1" refType="w" fact="0.0205"/>
          <dgm:constr type="h" for="ch" forName="image_accent_1" refType="h" fact="0.0283"/>
          <dgm:constr type="l" for="ch" forName="image_2" refType="w" fact="0.4145"/>
          <dgm:constr type="t" for="ch" forName="image_2" refType="h" fact="0.3837"/>
          <dgm:constr type="w" for="ch" forName="image_2" refType="w" fact="0.1713"/>
          <dgm:constr type="h" for="ch" forName="image_2" refType="h" fact="0.2362"/>
          <dgm:constr type="l" for="ch" forName="image_accent_2" refType="w" fact="0.4183"/>
          <dgm:constr type="t" for="ch" forName="image_accent_2" refType="h" fact="0.4876"/>
          <dgm:constr type="w" for="ch" forName="image_accent_2" refType="w" fact="0.0205"/>
          <dgm:constr type="h" for="ch" forName="image_accent_2" refType="h" fact="0.0283"/>
          <dgm:constr type="l" for="ch" forName="text_2" refType="w" fact="0.2748"/>
          <dgm:constr type="t" for="ch" forName="text_2" refType="h" fact="0.2556"/>
          <dgm:constr type="w" for="ch" forName="text_2" refType="w" fact="0.1755"/>
          <dgm:constr type="h" for="ch" forName="text_2" refType="h" fact="0.242"/>
          <dgm:constr type="l" for="ch" forName="text_accent_2" refType="w" fact="0.388"/>
          <dgm:constr type="t" for="ch" forName="text_accent_2" refType="h" fact="0.4615"/>
          <dgm:constr type="w" for="ch" forName="text_accent_2" refType="w" fact="0.0205"/>
          <dgm:constr type="h" for="ch" forName="text_accent_2" refType="h" fact="0.0283"/>
          <dgm:constr type="l" for="ch" forName="text_3" refType="w" fact="0.1397"/>
          <dgm:constr type="t" for="ch" forName="text_3" refType="h" fact="0.1341"/>
          <dgm:constr type="w" for="ch" forName="text_3" refType="w" fact="0.1713"/>
          <dgm:constr type="h" for="ch" forName="text_3" refType="h" fact="0.2362"/>
          <dgm:constr type="l" for="ch" forName="text_accent_3" refType="w" fact="0.2509"/>
          <dgm:constr type="t" for="ch" forName="text_accent_3" refType="h" fact="0.1405"/>
          <dgm:constr type="w" for="ch" forName="text_accent_3" refType="w" fact="0.0205"/>
          <dgm:constr type="h" for="ch" forName="text_accent_3" refType="h" fact="0.0283"/>
          <dgm:constr type="l" for="ch" forName="image_3" refType="w" fact="0.2748"/>
          <dgm:constr type="t" for="ch" forName="image_3" refType="h" fact="0.0034"/>
          <dgm:constr type="w" for="ch" forName="image_3" refType="w" fact="0.1755"/>
          <dgm:constr type="h" for="ch" forName="image_3" refType="h" fact="0.242"/>
          <dgm:constr type="l" for="ch" forName="image_accent_3" refType="w" fact="0.282"/>
          <dgm:constr type="t" for="ch" forName="image_accent_3" refType="h" fact="0.1075"/>
          <dgm:constr type="w" for="ch" forName="image_accent_3" refType="w" fact="0.0205"/>
          <dgm:constr type="h" for="ch" forName="image_accent_3" refType="h" fact="0.0283"/>
          <dgm:constr type="l" for="ch" forName="text_4" refType="w" fact="0.4142"/>
          <dgm:constr type="t" for="ch" forName="text_4" refType="h" fact="0.1323"/>
          <dgm:constr type="w" for="ch" forName="text_4" refType="w" fact="0.1713"/>
          <dgm:constr type="h" for="ch" forName="text_4" refType="h" fact="0.2362"/>
          <dgm:constr type="l" for="ch" forName="text_accent_4" refType="w" fact="0.5615"/>
          <dgm:constr type="t" for="ch" forName="text_accent_4" refType="h" fact="0.235"/>
          <dgm:constr type="w" for="ch" forName="text_accent_4" refType="w" fact="0.0205"/>
          <dgm:constr type="h" for="ch" forName="text_accent_4" refType="h" fact="0.0283"/>
          <dgm:constr type="l" for="ch" forName="image_4" refType="w" fact="0.5516"/>
          <dgm:constr type="t" for="ch" forName="image_4" refType="h" fact="0.2574"/>
          <dgm:constr type="w" for="ch" forName="image_4" refType="w" fact="0.1713"/>
          <dgm:constr type="h" for="ch" forName="image_4" refType="h" fact="0.2362"/>
          <dgm:constr type="l" for="ch" forName="image_accent_4" refType="w" fact="0.5908"/>
          <dgm:constr type="t" for="ch" forName="image_accent_4" refType="h" fact="0.2621"/>
          <dgm:constr type="w" for="ch" forName="image_accent_4" refType="w" fact="0.0205"/>
          <dgm:constr type="h" for="ch" forName="image_accent_4" refType="h" fact="0.0283"/>
          <dgm:constr type="l" for="ch" forName="text_5" refType="w" fact="0.5514"/>
          <dgm:constr type="t" for="ch" forName="text_5" refType="h" fact="0.0059"/>
          <dgm:constr type="w" for="ch" forName="text_5" refType="w" fact="0.1713"/>
          <dgm:constr type="h" for="ch" forName="text_5" refType="h" fact="0.2362"/>
          <dgm:constr type="l" for="ch" forName="text_accent_5" refType="w" fact="0.6987"/>
          <dgm:constr type="t" for="ch" forName="text_accent_5" refType="h" fact="0.1078"/>
          <dgm:constr type="w" for="ch" forName="text_accent_5" refType="w" fact="0.0205"/>
          <dgm:constr type="h" for="ch" forName="text_accent_5" refType="h" fact="0.0283"/>
          <dgm:constr type="l" for="ch" forName="image_5" refType="w" fact="0.6888"/>
          <dgm:constr type="t" for="ch" forName="image_5" refType="h" fact="0.1303"/>
          <dgm:constr type="w" for="ch" forName="image_5" refType="w" fact="0.1713"/>
          <dgm:constr type="h" for="ch" forName="image_5" refType="h" fact="0.2362"/>
          <dgm:constr type="l" for="ch" forName="image_accent_5" refType="w" fact="0.728"/>
          <dgm:constr type="t" for="ch" forName="image_accent_5" refType="h" fact="0.135"/>
          <dgm:constr type="w" for="ch" forName="image_accent_5" refType="w" fact="0.0205"/>
          <dgm:constr type="h" for="ch" forName="image_accent_5" refType="h" fact="0.0283"/>
          <dgm:constr type="l" for="ch" forName="text_6" refType="w" fact="0.6893"/>
          <dgm:constr type="t" for="ch" forName="text_6" refType="h" fact="0.3828"/>
          <dgm:constr type="w" for="ch" forName="text_6" refType="w" fact="0.1713"/>
          <dgm:constr type="h" for="ch" forName="text_6" refType="h" fact="0.2362"/>
          <dgm:constr type="l" for="ch" forName="text_accent_6" refType="w" fact="0.7296"/>
          <dgm:constr type="t" for="ch" forName="text_accent_6" refType="h" fact="0.5843"/>
          <dgm:constr type="w" for="ch" forName="text_accent_6" refType="w" fact="0.0205"/>
          <dgm:constr type="h" for="ch" forName="text_accent_6" refType="h" fact="0.0283"/>
          <dgm:constr type="l" for="ch" forName="image_6" refType="w" fact="0.5516"/>
          <dgm:constr type="t" for="ch" forName="image_6" refType="h" fact="0.5091"/>
          <dgm:constr type="w" for="ch" forName="image_6" refType="w" fact="0.1713"/>
          <dgm:constr type="h" for="ch" forName="image_6" refType="h" fact="0.2362"/>
          <dgm:constr type="l" for="ch" forName="image_accent_6" refType="w" fact="0.6975"/>
          <dgm:constr type="t" for="ch" forName="image_accent_6" refType="h" fact="0.6121"/>
          <dgm:constr type="w" for="ch" forName="image_accent_6" refType="w" fact="0.0205"/>
          <dgm:constr type="h" for="ch" forName="image_accent_6" refType="h" fact="0.0283"/>
          <dgm:constr type="l" for="ch" forName="image_7" refType="w" fact="0.1389"/>
          <dgm:constr type="t" for="ch" forName="image_7" refType="h" fact="0.6371"/>
          <dgm:constr type="w" for="ch" forName="image_7" refType="w" fact="0.1713"/>
          <dgm:constr type="h" for="ch" forName="image_7" refType="h" fact="0.2362"/>
          <dgm:constr type="l" for="ch" forName="image_accent_7" refType="w" fact="0.2501"/>
          <dgm:constr type="t" for="ch" forName="image_accent_7" refType="h" fact="0.6435"/>
          <dgm:constr type="w" for="ch" forName="image_accent_7" refType="w" fact="0.0205"/>
          <dgm:constr type="h" for="ch" forName="image_accent_7" refType="h" fact="0.0283"/>
          <dgm:constr type="l" for="ch" forName="text_7" refType="w" fact="0.2751"/>
          <dgm:constr type="t" for="ch" forName="text_7" refType="h" fact="0.5081"/>
          <dgm:constr type="w" for="ch" forName="text_7" refType="w" fact="0.1755"/>
          <dgm:constr type="h" for="ch" forName="text_7" refType="h" fact="0.242"/>
          <dgm:constr type="l" for="ch" forName="text_accent_7" refType="w" fact="0.2823"/>
          <dgm:constr type="t" for="ch" forName="text_accent_7" refType="h" fact="0.6122"/>
          <dgm:constr type="w" for="ch" forName="text_accent_7" refType="w" fact="0.0205"/>
          <dgm:constr type="h" for="ch" forName="text_accent_7" refType="h" fact="0.0283"/>
          <dgm:constr type="l" for="ch" forName="image_8" refType="w" fact="0.6886"/>
          <dgm:constr type="t" for="ch" forName="image_8" refType="h" fact="0.6376"/>
          <dgm:constr type="w" for="ch" forName="image_8" refType="w" fact="0.1713"/>
          <dgm:constr type="h" for="ch" forName="image_8" refType="h" fact="0.2362"/>
          <dgm:constr type="l" for="ch" forName="image_accent_8" refType="w" fact="0.8358"/>
          <dgm:constr type="t" for="ch" forName="image_accent_8" refType="h" fact="0.7402"/>
          <dgm:constr type="w" for="ch" forName="image_accent_8" refType="w" fact="0.0205"/>
          <dgm:constr type="h" for="ch" forName="image_accent_8" refType="h" fact="0.0283"/>
          <dgm:constr type="l" for="ch" forName="text_8" refType="w" fact="0.8264"/>
          <dgm:constr type="t" for="ch" forName="text_8" refType="h" fact="0.5102"/>
          <dgm:constr type="w" for="ch" forName="text_8" refType="w" fact="0.1713"/>
          <dgm:constr type="h" for="ch" forName="text_8" refType="h" fact="0.2362"/>
          <dgm:constr type="l" for="ch" forName="text_accent_8" refType="w" fact="0.8669"/>
          <dgm:constr type="t" for="ch" forName="text_accent_8" refType="h" fact="0.7131"/>
          <dgm:constr type="w" for="ch" forName="text_accent_8" refType="w" fact="0.0205"/>
          <dgm:constr type="h" for="ch" forName="text_accent_8" refType="h" fact="0.0283"/>
          <dgm:constr type="l" for="ch" forName="image_9" refType="w" fact="0.8265"/>
          <dgm:constr type="t" for="ch" forName="image_9" refType="h" fact="0.2563"/>
          <dgm:constr type="w" for="ch" forName="image_9" refType="w" fact="0.1713"/>
          <dgm:constr type="h" for="ch" forName="image_9" refType="h" fact="0.2362"/>
          <dgm:constr type="l" for="ch" forName="image_accent_9" refType="w" fact="0.9377"/>
          <dgm:constr type="t" for="ch" forName="image_accent_9" refType="h" fact="0.2626"/>
          <dgm:constr type="w" for="ch" forName="image_accent_9" refType="w" fact="0.0205"/>
          <dgm:constr type="h" for="ch" forName="image_accent_9" refType="h" fact="0.0283"/>
          <dgm:constr type="l" for="ch" forName="text_9" refType="w" fact="0.8245"/>
          <dgm:constr type="t" for="ch" forName="text_9" refType="h" fact="0"/>
          <dgm:constr type="w" for="ch" forName="text_9" refType="w" fact="0.1755"/>
          <dgm:constr type="h" for="ch" forName="text_9" refType="h" fact="0.242"/>
          <dgm:constr type="l" for="ch" forName="text_accent_9" refType="w" fact="0.9378"/>
          <dgm:constr type="t" for="ch" forName="text_accent_9" refType="h" fact="0.2059"/>
          <dgm:constr type="w" for="ch" forName="text_accent_9" refType="w" fact="0.0205"/>
          <dgm:constr type="h" for="ch" forName="text_accent_9" refType="h" fact="0.0283"/>
          <dgm:constr type="l" for="ch" forName="text_10" refType="w" fact="0.4136"/>
          <dgm:constr type="t" for="ch" forName="text_10" refType="h" fact="0.6376"/>
          <dgm:constr type="w" for="ch" forName="text_10" refType="w" fact="0.1713"/>
          <dgm:constr type="h" for="ch" forName="text_10" refType="h" fact="0.2362"/>
          <dgm:constr type="l" for="ch" forName="text_accent_10" refType="w" fact="0.4539"/>
          <dgm:constr type="t" for="ch" forName="text_accent_10" refType="h" fact="0.839"/>
          <dgm:constr type="w" for="ch" forName="text_accent_10" refType="w" fact="0.0205"/>
          <dgm:constr type="h" for="ch" forName="text_accent_10" refType="h" fact="0.0283"/>
          <dgm:constr type="l" for="ch" forName="image_10" refType="w" fact="0.2759"/>
          <dgm:constr type="t" for="ch" forName="image_10" refType="h" fact="0.7638"/>
          <dgm:constr type="w" for="ch" forName="image_10" refType="w" fact="0.1713"/>
          <dgm:constr type="h" for="ch" forName="image_10" refType="h" fact="0.2362"/>
          <dgm:constr type="l" for="ch" forName="image_accent_10" refType="w" fact="0.4218"/>
          <dgm:constr type="t" for="ch" forName="image_accent_10" refType="h" fact="0.8669"/>
          <dgm:constr type="w" for="ch" forName="image_accent_10" refType="w" fact="0.0205"/>
          <dgm:constr type="h" for="ch" forName="image_accent_10" refType="h" fact="0.0283"/>
        </dgm:constrLst>
      </dgm:if>
      <dgm:if name="Name12" axis="ch" ptType="node" func="cnt" op="equ" val="11">
        <dgm:alg type="composite">
          <dgm:param type="ar" val="1.4213"/>
        </dgm:alg>
        <dgm:constrLst>
          <dgm:constr type="primFontSz" for="des" ptType="node" op="equ" val="65"/>
          <dgm:constr type="l" for="ch" forName="text_1" refType="w" fact="0.1397"/>
          <dgm:constr type="t" for="ch" forName="text_1" refType="h" fact="0.3409"/>
          <dgm:constr type="w" for="ch" forName="text_1" refType="w" fact="0.1713"/>
          <dgm:constr type="h" for="ch" forName="text_1" refType="h" fact="0.2099"/>
          <dgm:constr type="l" for="ch" forName="text_accent_1" refType="w" fact="0.1435"/>
          <dgm:constr type="t" for="ch" forName="text_accent_1" refType="h" fact="0.4333"/>
          <dgm:constr type="w" for="ch" forName="text_accent_1" refType="w" fact="0.0205"/>
          <dgm:constr type="h" for="ch" forName="text_accent_1" refType="h" fact="0.0252"/>
          <dgm:constr type="l" for="ch" forName="image_1" refType="w" fact="0"/>
          <dgm:constr type="t" for="ch" forName="image_1" refType="h" fact="0.2271"/>
          <dgm:constr type="w" for="ch" forName="image_1" refType="w" fact="0.1755"/>
          <dgm:constr type="h" for="ch" forName="image_1" refType="h" fact="0.2151"/>
          <dgm:constr type="l" for="ch" forName="image_accent_1" refType="w" fact="0.1133"/>
          <dgm:constr type="t" for="ch" forName="image_accent_1" refType="h" fact="0.4101"/>
          <dgm:constr type="w" for="ch" forName="image_accent_1" refType="w" fact="0.0205"/>
          <dgm:constr type="h" for="ch" forName="image_accent_1" refType="h" fact="0.0252"/>
          <dgm:constr type="l" for="ch" forName="image_2" refType="w" fact="0.4145"/>
          <dgm:constr type="t" for="ch" forName="image_2" refType="h" fact="0.3409"/>
          <dgm:constr type="w" for="ch" forName="image_2" refType="w" fact="0.1713"/>
          <dgm:constr type="h" for="ch" forName="image_2" refType="h" fact="0.2099"/>
          <dgm:constr type="l" for="ch" forName="image_accent_2" refType="w" fact="0.4183"/>
          <dgm:constr type="t" for="ch" forName="image_accent_2" refType="h" fact="0.4333"/>
          <dgm:constr type="w" for="ch" forName="image_accent_2" refType="w" fact="0.0205"/>
          <dgm:constr type="h" for="ch" forName="image_accent_2" refType="h" fact="0.0252"/>
          <dgm:constr type="l" for="ch" forName="text_2" refType="w" fact="0.2748"/>
          <dgm:constr type="t" for="ch" forName="text_2" refType="h" fact="0.2271"/>
          <dgm:constr type="w" for="ch" forName="text_2" refType="w" fact="0.1755"/>
          <dgm:constr type="h" for="ch" forName="text_2" refType="h" fact="0.2151"/>
          <dgm:constr type="l" for="ch" forName="text_accent_2" refType="w" fact="0.388"/>
          <dgm:constr type="t" for="ch" forName="text_accent_2" refType="h" fact="0.4101"/>
          <dgm:constr type="w" for="ch" forName="text_accent_2" refType="w" fact="0.0205"/>
          <dgm:constr type="h" for="ch" forName="text_accent_2" refType="h" fact="0.0252"/>
          <dgm:constr type="l" for="ch" forName="text_3" refType="w" fact="0.1397"/>
          <dgm:constr type="t" for="ch" forName="text_3" refType="h" fact="0.1192"/>
          <dgm:constr type="w" for="ch" forName="text_3" refType="w" fact="0.1713"/>
          <dgm:constr type="h" for="ch" forName="text_3" refType="h" fact="0.2099"/>
          <dgm:constr type="l" for="ch" forName="text_accent_3" refType="w" fact="0.2509"/>
          <dgm:constr type="t" for="ch" forName="text_accent_3" refType="h" fact="0.1249"/>
          <dgm:constr type="w" for="ch" forName="text_accent_3" refType="w" fact="0.0205"/>
          <dgm:constr type="h" for="ch" forName="text_accent_3" refType="h" fact="0.0252"/>
          <dgm:constr type="l" for="ch" forName="image_3" refType="w" fact="0.2748"/>
          <dgm:constr type="t" for="ch" forName="image_3" refType="h" fact="0.003"/>
          <dgm:constr type="w" for="ch" forName="image_3" refType="w" fact="0.1755"/>
          <dgm:constr type="h" for="ch" forName="image_3" refType="h" fact="0.2151"/>
          <dgm:constr type="l" for="ch" forName="image_accent_3" refType="w" fact="0.282"/>
          <dgm:constr type="t" for="ch" forName="image_accent_3" refType="h" fact="0.0955"/>
          <dgm:constr type="w" for="ch" forName="image_accent_3" refType="w" fact="0.0205"/>
          <dgm:constr type="h" for="ch" forName="image_accent_3" refType="h" fact="0.0252"/>
          <dgm:constr type="l" for="ch" forName="text_4" refType="w" fact="0.4142"/>
          <dgm:constr type="t" for="ch" forName="text_4" refType="h" fact="0.1175"/>
          <dgm:constr type="w" for="ch" forName="text_4" refType="w" fact="0.1713"/>
          <dgm:constr type="h" for="ch" forName="text_4" refType="h" fact="0.2099"/>
          <dgm:constr type="l" for="ch" forName="text_accent_4" refType="w" fact="0.5615"/>
          <dgm:constr type="t" for="ch" forName="text_accent_4" refType="h" fact="0.2088"/>
          <dgm:constr type="w" for="ch" forName="text_accent_4" refType="w" fact="0.0205"/>
          <dgm:constr type="h" for="ch" forName="text_accent_4" refType="h" fact="0.0252"/>
          <dgm:constr type="l" for="ch" forName="image_4" refType="w" fact="0.5516"/>
          <dgm:constr type="t" for="ch" forName="image_4" refType="h" fact="0.2288"/>
          <dgm:constr type="w" for="ch" forName="image_4" refType="w" fact="0.1713"/>
          <dgm:constr type="h" for="ch" forName="image_4" refType="h" fact="0.2099"/>
          <dgm:constr type="l" for="ch" forName="image_accent_4" refType="w" fact="0.5908"/>
          <dgm:constr type="t" for="ch" forName="image_accent_4" refType="h" fact="0.2329"/>
          <dgm:constr type="w" for="ch" forName="image_accent_4" refType="w" fact="0.0205"/>
          <dgm:constr type="h" for="ch" forName="image_accent_4" refType="h" fact="0.0252"/>
          <dgm:constr type="l" for="ch" forName="text_5" refType="w" fact="0.5514"/>
          <dgm:constr type="t" for="ch" forName="text_5" refType="h" fact="0.0052"/>
          <dgm:constr type="w" for="ch" forName="text_5" refType="w" fact="0.1713"/>
          <dgm:constr type="h" for="ch" forName="text_5" refType="h" fact="0.2099"/>
          <dgm:constr type="l" for="ch" forName="text_accent_5" refType="w" fact="0.6987"/>
          <dgm:constr type="t" for="ch" forName="text_accent_5" refType="h" fact="0.0958"/>
          <dgm:constr type="w" for="ch" forName="text_accent_5" refType="w" fact="0.0205"/>
          <dgm:constr type="h" for="ch" forName="text_accent_5" refType="h" fact="0.0252"/>
          <dgm:constr type="l" for="ch" forName="image_5" refType="w" fact="0.6888"/>
          <dgm:constr type="t" for="ch" forName="image_5" refType="h" fact="0.1158"/>
          <dgm:constr type="w" for="ch" forName="image_5" refType="w" fact="0.1713"/>
          <dgm:constr type="h" for="ch" forName="image_5" refType="h" fact="0.2099"/>
          <dgm:constr type="l" for="ch" forName="image_accent_5" refType="w" fact="0.728"/>
          <dgm:constr type="t" for="ch" forName="image_accent_5" refType="h" fact="0.12"/>
          <dgm:constr type="w" for="ch" forName="image_accent_5" refType="w" fact="0.0205"/>
          <dgm:constr type="h" for="ch" forName="image_accent_5" refType="h" fact="0.0252"/>
          <dgm:constr type="l" for="ch" forName="text_6" refType="w" fact="0.6893"/>
          <dgm:constr type="t" for="ch" forName="text_6" refType="h" fact="0.3402"/>
          <dgm:constr type="w" for="ch" forName="text_6" refType="w" fact="0.1713"/>
          <dgm:constr type="h" for="ch" forName="text_6" refType="h" fact="0.2099"/>
          <dgm:constr type="l" for="ch" forName="text_accent_6" refType="w" fact="0.7296"/>
          <dgm:constr type="t" for="ch" forName="text_accent_6" refType="h" fact="0.5192"/>
          <dgm:constr type="w" for="ch" forName="text_accent_6" refType="w" fact="0.0205"/>
          <dgm:constr type="h" for="ch" forName="text_accent_6" refType="h" fact="0.0252"/>
          <dgm:constr type="l" for="ch" forName="image_6" refType="w" fact="0.5516"/>
          <dgm:constr type="t" for="ch" forName="image_6" refType="h" fact="0.4523"/>
          <dgm:constr type="w" for="ch" forName="image_6" refType="w" fact="0.1713"/>
          <dgm:constr type="h" for="ch" forName="image_6" refType="h" fact="0.2099"/>
          <dgm:constr type="l" for="ch" forName="image_accent_6" refType="w" fact="0.6975"/>
          <dgm:constr type="t" for="ch" forName="image_accent_6" refType="h" fact="0.5439"/>
          <dgm:constr type="w" for="ch" forName="image_accent_6" refType="w" fact="0.0205"/>
          <dgm:constr type="h" for="ch" forName="image_accent_6" refType="h" fact="0.0252"/>
          <dgm:constr type="l" for="ch" forName="image_7" refType="w" fact="0.1389"/>
          <dgm:constr type="t" for="ch" forName="image_7" refType="h" fact="0.5661"/>
          <dgm:constr type="w" for="ch" forName="image_7" refType="w" fact="0.1713"/>
          <dgm:constr type="h" for="ch" forName="image_7" refType="h" fact="0.2099"/>
          <dgm:constr type="l" for="ch" forName="image_accent_7" refType="w" fact="0.2501"/>
          <dgm:constr type="t" for="ch" forName="image_accent_7" refType="h" fact="0.5718"/>
          <dgm:constr type="w" for="ch" forName="image_accent_7" refType="w" fact="0.0205"/>
          <dgm:constr type="h" for="ch" forName="image_accent_7" refType="h" fact="0.0252"/>
          <dgm:constr type="l" for="ch" forName="text_7" refType="w" fact="0.2751"/>
          <dgm:constr type="t" for="ch" forName="text_7" refType="h" fact="0.4515"/>
          <dgm:constr type="w" for="ch" forName="text_7" refType="w" fact="0.1755"/>
          <dgm:constr type="h" for="ch" forName="text_7" refType="h" fact="0.2151"/>
          <dgm:constr type="l" for="ch" forName="text_accent_7" refType="w" fact="0.2823"/>
          <dgm:constr type="t" for="ch" forName="text_accent_7" refType="h" fact="0.544"/>
          <dgm:constr type="w" for="ch" forName="text_accent_7" refType="w" fact="0.0205"/>
          <dgm:constr type="h" for="ch" forName="text_accent_7" refType="h" fact="0.0252"/>
          <dgm:constr type="l" for="ch" forName="image_8" refType="w" fact="0.6886"/>
          <dgm:constr type="t" for="ch" forName="image_8" refType="h" fact="0.5665"/>
          <dgm:constr type="w" for="ch" forName="image_8" refType="w" fact="0.1713"/>
          <dgm:constr type="h" for="ch" forName="image_8" refType="h" fact="0.2099"/>
          <dgm:constr type="l" for="ch" forName="image_accent_8" refType="w" fact="0.8358"/>
          <dgm:constr type="t" for="ch" forName="image_accent_8" refType="h" fact="0.6577"/>
          <dgm:constr type="w" for="ch" forName="image_accent_8" refType="w" fact="0.0205"/>
          <dgm:constr type="h" for="ch" forName="image_accent_8" refType="h" fact="0.0252"/>
          <dgm:constr type="l" for="ch" forName="text_8" refType="w" fact="0.8264"/>
          <dgm:constr type="t" for="ch" forName="text_8" refType="h" fact="0.4533"/>
          <dgm:constr type="w" for="ch" forName="text_8" refType="w" fact="0.1713"/>
          <dgm:constr type="h" for="ch" forName="text_8" refType="h" fact="0.2099"/>
          <dgm:constr type="l" for="ch" forName="text_accent_8" refType="w" fact="0.8669"/>
          <dgm:constr type="t" for="ch" forName="text_accent_8" refType="h" fact="0.6337"/>
          <dgm:constr type="w" for="ch" forName="text_accent_8" refType="w" fact="0.0205"/>
          <dgm:constr type="h" for="ch" forName="text_accent_8" refType="h" fact="0.0252"/>
          <dgm:constr type="l" for="ch" forName="image_9" refType="w" fact="0.8265"/>
          <dgm:constr type="t" for="ch" forName="image_9" refType="h" fact="0.2277"/>
          <dgm:constr type="w" for="ch" forName="image_9" refType="w" fact="0.1713"/>
          <dgm:constr type="h" for="ch" forName="image_9" refType="h" fact="0.2099"/>
          <dgm:constr type="l" for="ch" forName="image_accent_9" refType="w" fact="0.9377"/>
          <dgm:constr type="t" for="ch" forName="image_accent_9" refType="h" fact="0.2334"/>
          <dgm:constr type="w" for="ch" forName="image_accent_9" refType="w" fact="0.0205"/>
          <dgm:constr type="h" for="ch" forName="image_accent_9" refType="h" fact="0.0252"/>
          <dgm:constr type="l" for="ch" forName="text_9" refType="w" fact="0.8245"/>
          <dgm:constr type="t" for="ch" forName="text_9" refType="h" fact="0"/>
          <dgm:constr type="w" for="ch" forName="text_9" refType="w" fact="0.1755"/>
          <dgm:constr type="h" for="ch" forName="text_9" refType="h" fact="0.2151"/>
          <dgm:constr type="l" for="ch" forName="text_accent_9" refType="w" fact="0.9378"/>
          <dgm:constr type="t" for="ch" forName="text_accent_9" refType="h" fact="0.1829"/>
          <dgm:constr type="w" for="ch" forName="text_accent_9" refType="w" fact="0.0205"/>
          <dgm:constr type="h" for="ch" forName="text_accent_9" refType="h" fact="0.0252"/>
          <dgm:constr type="l" for="ch" forName="text_10" refType="w" fact="0.4136"/>
          <dgm:constr type="t" for="ch" forName="text_10" refType="h" fact="0.5665"/>
          <dgm:constr type="w" for="ch" forName="text_10" refType="w" fact="0.1713"/>
          <dgm:constr type="h" for="ch" forName="text_10" refType="h" fact="0.2099"/>
          <dgm:constr type="l" for="ch" forName="text_accent_10" refType="w" fact="0.4539"/>
          <dgm:constr type="t" for="ch" forName="text_accent_10" refType="h" fact="0.7455"/>
          <dgm:constr type="w" for="ch" forName="text_accent_10" refType="w" fact="0.0205"/>
          <dgm:constr type="h" for="ch" forName="text_accent_10" refType="h" fact="0.0252"/>
          <dgm:constr type="l" for="ch" forName="image_10" refType="w" fact="0.2759"/>
          <dgm:constr type="t" for="ch" forName="image_10" refType="h" fact="0.6787"/>
          <dgm:constr type="w" for="ch" forName="image_10" refType="w" fact="0.1713"/>
          <dgm:constr type="h" for="ch" forName="image_10" refType="h" fact="0.2099"/>
          <dgm:constr type="l" for="ch" forName="image_accent_10" refType="w" fact="0.4218"/>
          <dgm:constr type="t" for="ch" forName="image_accent_10" refType="h" fact="0.7703"/>
          <dgm:constr type="w" for="ch" forName="image_accent_10" refType="w" fact="0.0205"/>
          <dgm:constr type="h" for="ch" forName="image_accent_10" refType="h" fact="0.0252"/>
          <dgm:constr type="l" for="ch" forName="text_11" refType="w" fact="0.6892"/>
          <dgm:constr type="t" for="ch" forName="text_11" refType="h" fact="0.7901"/>
          <dgm:constr type="w" for="ch" forName="text_11" refType="w" fact="0.1713"/>
          <dgm:constr type="h" for="ch" forName="text_11" refType="h" fact="0.2099"/>
          <dgm:constr type="l" for="ch" forName="text_accent_11" refType="w" fact="0.693"/>
          <dgm:constr type="t" for="ch" forName="text_accent_11" refType="h" fact="0.8825"/>
          <dgm:constr type="w" for="ch" forName="text_accent_11" refType="w" fact="0.0205"/>
          <dgm:constr type="h" for="ch" forName="text_accent_11" refType="h" fact="0.0252"/>
          <dgm:constr type="l" for="ch" forName="image_11" refType="w" fact="0.5495"/>
          <dgm:constr type="t" for="ch" forName="image_11" refType="h" fact="0.6764"/>
          <dgm:constr type="w" for="ch" forName="image_11" refType="w" fact="0.1755"/>
          <dgm:constr type="h" for="ch" forName="image_11" refType="h" fact="0.2151"/>
          <dgm:constr type="l" for="ch" forName="image_accent_11" refType="w" fact="0.6627"/>
          <dgm:constr type="t" for="ch" forName="image_accent_11" refType="h" fact="0.8593"/>
          <dgm:constr type="w" for="ch" forName="image_accent_11" refType="w" fact="0.0205"/>
          <dgm:constr type="h" for="ch" forName="image_accent_11" refType="h" fact="0.0252"/>
        </dgm:constrLst>
      </dgm:if>
      <dgm:if name="Name13" axis="ch" ptType="node" func="cnt" op="equ" val="12">
        <dgm:alg type="composite">
          <dgm:param type="ar" val="1.6138"/>
        </dgm:alg>
        <dgm:constrLst>
          <dgm:constr type="primFontSz" for="des" ptType="node" op="equ" val="65"/>
          <dgm:constr type="l" for="ch" forName="text_1" refType="w" fact="0.123"/>
          <dgm:constr type="t" for="ch" forName="text_1" refType="h" fact="0.3409"/>
          <dgm:constr type="w" for="ch" forName="text_1" refType="w" fact="0.1508"/>
          <dgm:constr type="h" for="ch" forName="text_1" refType="h" fact="0.2099"/>
          <dgm:constr type="l" for="ch" forName="text_accent_1" refType="w" fact="0.1264"/>
          <dgm:constr type="t" for="ch" forName="text_accent_1" refType="h" fact="0.4333"/>
          <dgm:constr type="w" for="ch" forName="text_accent_1" refType="w" fact="0.0181"/>
          <dgm:constr type="h" for="ch" forName="text_accent_1" refType="h" fact="0.0252"/>
          <dgm:constr type="l" for="ch" forName="image_1" refType="w" fact="0"/>
          <dgm:constr type="t" for="ch" forName="image_1" refType="h" fact="0.2271"/>
          <dgm:constr type="w" for="ch" forName="image_1" refType="w" fact="0.1546"/>
          <dgm:constr type="h" for="ch" forName="image_1" refType="h" fact="0.2151"/>
          <dgm:constr type="l" for="ch" forName="image_accent_1" refType="w" fact="0.0998"/>
          <dgm:constr type="t" for="ch" forName="image_accent_1" refType="h" fact="0.4101"/>
          <dgm:constr type="w" for="ch" forName="image_accent_1" refType="w" fact="0.0181"/>
          <dgm:constr type="h" for="ch" forName="image_accent_1" refType="h" fact="0.0252"/>
          <dgm:constr type="l" for="ch" forName="image_2" refType="w" fact="0.365"/>
          <dgm:constr type="t" for="ch" forName="image_2" refType="h" fact="0.3409"/>
          <dgm:constr type="w" for="ch" forName="image_2" refType="w" fact="0.1508"/>
          <dgm:constr type="h" for="ch" forName="image_2" refType="h" fact="0.2099"/>
          <dgm:constr type="l" for="ch" forName="image_accent_2" refType="w" fact="0.3684"/>
          <dgm:constr type="t" for="ch" forName="image_accent_2" refType="h" fact="0.4333"/>
          <dgm:constr type="w" for="ch" forName="image_accent_2" refType="w" fact="0.0181"/>
          <dgm:constr type="h" for="ch" forName="image_accent_2" refType="h" fact="0.0252"/>
          <dgm:constr type="l" for="ch" forName="text_2" refType="w" fact="0.242"/>
          <dgm:constr type="t" for="ch" forName="text_2" refType="h" fact="0.2271"/>
          <dgm:constr type="w" for="ch" forName="text_2" refType="w" fact="0.1546"/>
          <dgm:constr type="h" for="ch" forName="text_2" refType="h" fact="0.2151"/>
          <dgm:constr type="l" for="ch" forName="text_accent_2" refType="w" fact="0.3417"/>
          <dgm:constr type="t" for="ch" forName="text_accent_2" refType="h" fact="0.4101"/>
          <dgm:constr type="w" for="ch" forName="text_accent_2" refType="w" fact="0.0181"/>
          <dgm:constr type="h" for="ch" forName="text_accent_2" refType="h" fact="0.0252"/>
          <dgm:constr type="l" for="ch" forName="text_3" refType="w" fact="0.123"/>
          <dgm:constr type="t" for="ch" forName="text_3" refType="h" fact="0.1192"/>
          <dgm:constr type="w" for="ch" forName="text_3" refType="w" fact="0.1508"/>
          <dgm:constr type="h" for="ch" forName="text_3" refType="h" fact="0.2099"/>
          <dgm:constr type="l" for="ch" forName="text_accent_3" refType="w" fact="0.221"/>
          <dgm:constr type="t" for="ch" forName="text_accent_3" refType="h" fact="0.1249"/>
          <dgm:constr type="w" for="ch" forName="text_accent_3" refType="w" fact="0.0181"/>
          <dgm:constr type="h" for="ch" forName="text_accent_3" refType="h" fact="0.0252"/>
          <dgm:constr type="l" for="ch" forName="image_3" refType="w" fact="0.242"/>
          <dgm:constr type="t" for="ch" forName="image_3" refType="h" fact="0.003"/>
          <dgm:constr type="w" for="ch" forName="image_3" refType="w" fact="0.1546"/>
          <dgm:constr type="h" for="ch" forName="image_3" refType="h" fact="0.2151"/>
          <dgm:constr type="l" for="ch" forName="image_accent_3" refType="w" fact="0.2483"/>
          <dgm:constr type="t" for="ch" forName="image_accent_3" refType="h" fact="0.0955"/>
          <dgm:constr type="w" for="ch" forName="image_accent_3" refType="w" fact="0.0181"/>
          <dgm:constr type="h" for="ch" forName="image_accent_3" refType="h" fact="0.0252"/>
          <dgm:constr type="l" for="ch" forName="text_4" refType="w" fact="0.3648"/>
          <dgm:constr type="t" for="ch" forName="text_4" refType="h" fact="0.1175"/>
          <dgm:constr type="w" for="ch" forName="text_4" refType="w" fact="0.1508"/>
          <dgm:constr type="h" for="ch" forName="text_4" refType="h" fact="0.2099"/>
          <dgm:constr type="l" for="ch" forName="text_accent_4" refType="w" fact="0.4945"/>
          <dgm:constr type="t" for="ch" forName="text_accent_4" refType="h" fact="0.2088"/>
          <dgm:constr type="w" for="ch" forName="text_accent_4" refType="w" fact="0.0181"/>
          <dgm:constr type="h" for="ch" forName="text_accent_4" refType="h" fact="0.0252"/>
          <dgm:constr type="l" for="ch" forName="image_4" refType="w" fact="0.4858"/>
          <dgm:constr type="t" for="ch" forName="image_4" refType="h" fact="0.2288"/>
          <dgm:constr type="w" for="ch" forName="image_4" refType="w" fact="0.1508"/>
          <dgm:constr type="h" for="ch" forName="image_4" refType="h" fact="0.2099"/>
          <dgm:constr type="l" for="ch" forName="image_accent_4" refType="w" fact="0.5204"/>
          <dgm:constr type="t" for="ch" forName="image_accent_4" refType="h" fact="0.2329"/>
          <dgm:constr type="w" for="ch" forName="image_accent_4" refType="w" fact="0.0181"/>
          <dgm:constr type="h" for="ch" forName="image_accent_4" refType="h" fact="0.0252"/>
          <dgm:constr type="l" for="ch" forName="text_5" refType="w" fact="0.4856"/>
          <dgm:constr type="t" for="ch" forName="text_5" refType="h" fact="0.0052"/>
          <dgm:constr type="w" for="ch" forName="text_5" refType="w" fact="0.1508"/>
          <dgm:constr type="h" for="ch" forName="text_5" refType="h" fact="0.2099"/>
          <dgm:constr type="l" for="ch" forName="text_accent_5" refType="w" fact="0.6153"/>
          <dgm:constr type="t" for="ch" forName="text_accent_5" refType="h" fact="0.0958"/>
          <dgm:constr type="w" for="ch" forName="text_accent_5" refType="w" fact="0.0181"/>
          <dgm:constr type="h" for="ch" forName="text_accent_5" refType="h" fact="0.0252"/>
          <dgm:constr type="l" for="ch" forName="image_5" refType="w" fact="0.6066"/>
          <dgm:constr type="t" for="ch" forName="image_5" refType="h" fact="0.1158"/>
          <dgm:constr type="w" for="ch" forName="image_5" refType="w" fact="0.1508"/>
          <dgm:constr type="h" for="ch" forName="image_5" refType="h" fact="0.2099"/>
          <dgm:constr type="l" for="ch" forName="image_accent_5" refType="w" fact="0.6412"/>
          <dgm:constr type="t" for="ch" forName="image_accent_5" refType="h" fact="0.12"/>
          <dgm:constr type="w" for="ch" forName="image_accent_5" refType="w" fact="0.0181"/>
          <dgm:constr type="h" for="ch" forName="image_accent_5" refType="h" fact="0.0252"/>
          <dgm:constr type="l" for="ch" forName="text_6" refType="w" fact="0.6071"/>
          <dgm:constr type="t" for="ch" forName="text_6" refType="h" fact="0.3402"/>
          <dgm:constr type="w" for="ch" forName="text_6" refType="w" fact="0.1508"/>
          <dgm:constr type="h" for="ch" forName="text_6" refType="h" fact="0.2099"/>
          <dgm:constr type="l" for="ch" forName="text_accent_6" refType="w" fact="0.6426"/>
          <dgm:constr type="t" for="ch" forName="text_accent_6" refType="h" fact="0.5192"/>
          <dgm:constr type="w" for="ch" forName="text_accent_6" refType="w" fact="0.0181"/>
          <dgm:constr type="h" for="ch" forName="text_accent_6" refType="h" fact="0.0252"/>
          <dgm:constr type="l" for="ch" forName="image_6" refType="w" fact="0.4858"/>
          <dgm:constr type="t" for="ch" forName="image_6" refType="h" fact="0.4523"/>
          <dgm:constr type="w" for="ch" forName="image_6" refType="w" fact="0.1508"/>
          <dgm:constr type="h" for="ch" forName="image_6" refType="h" fact="0.2099"/>
          <dgm:constr type="l" for="ch" forName="image_accent_6" refType="w" fact="0.6143"/>
          <dgm:constr type="t" for="ch" forName="image_accent_6" refType="h" fact="0.5439"/>
          <dgm:constr type="w" for="ch" forName="image_accent_6" refType="w" fact="0.0181"/>
          <dgm:constr type="h" for="ch" forName="image_accent_6" refType="h" fact="0.0252"/>
          <dgm:constr type="l" for="ch" forName="image_7" refType="w" fact="0.1223"/>
          <dgm:constr type="t" for="ch" forName="image_7" refType="h" fact="0.5661"/>
          <dgm:constr type="w" for="ch" forName="image_7" refType="w" fact="0.1508"/>
          <dgm:constr type="h" for="ch" forName="image_7" refType="h" fact="0.2099"/>
          <dgm:constr type="l" for="ch" forName="image_accent_7" refType="w" fact="0.2203"/>
          <dgm:constr type="t" for="ch" forName="image_accent_7" refType="h" fact="0.5718"/>
          <dgm:constr type="w" for="ch" forName="image_accent_7" refType="w" fact="0.0181"/>
          <dgm:constr type="h" for="ch" forName="image_accent_7" refType="h" fact="0.0252"/>
          <dgm:constr type="l" for="ch" forName="text_7" refType="w" fact="0.2422"/>
          <dgm:constr type="t" for="ch" forName="text_7" refType="h" fact="0.4515"/>
          <dgm:constr type="w" for="ch" forName="text_7" refType="w" fact="0.1546"/>
          <dgm:constr type="h" for="ch" forName="text_7" refType="h" fact="0.2151"/>
          <dgm:constr type="l" for="ch" forName="text_accent_7" refType="w" fact="0.2486"/>
          <dgm:constr type="t" for="ch" forName="text_accent_7" refType="h" fact="0.544"/>
          <dgm:constr type="w" for="ch" forName="text_accent_7" refType="w" fact="0.0181"/>
          <dgm:constr type="h" for="ch" forName="text_accent_7" refType="h" fact="0.0252"/>
          <dgm:constr type="l" for="ch" forName="image_8" refType="w" fact="0.6064"/>
          <dgm:constr type="t" for="ch" forName="image_8" refType="h" fact="0.5665"/>
          <dgm:constr type="w" for="ch" forName="image_8" refType="w" fact="0.1508"/>
          <dgm:constr type="h" for="ch" forName="image_8" refType="h" fact="0.2099"/>
          <dgm:constr type="l" for="ch" forName="image_accent_8" refType="w" fact="0.7361"/>
          <dgm:constr type="t" for="ch" forName="image_accent_8" refType="h" fact="0.6577"/>
          <dgm:constr type="w" for="ch" forName="image_accent_8" refType="w" fact="0.0181"/>
          <dgm:constr type="h" for="ch" forName="image_accent_8" refType="h" fact="0.0252"/>
          <dgm:constr type="l" for="ch" forName="text_8" refType="w" fact="0.7278"/>
          <dgm:constr type="t" for="ch" forName="text_8" refType="h" fact="0.4533"/>
          <dgm:constr type="w" for="ch" forName="text_8" refType="w" fact="0.1508"/>
          <dgm:constr type="h" for="ch" forName="text_8" refType="h" fact="0.2099"/>
          <dgm:constr type="l" for="ch" forName="text_accent_8" refType="w" fact="0.7635"/>
          <dgm:constr type="t" for="ch" forName="text_accent_8" refType="h" fact="0.6337"/>
          <dgm:constr type="w" for="ch" forName="text_accent_8" refType="w" fact="0.0181"/>
          <dgm:constr type="h" for="ch" forName="text_accent_8" refType="h" fact="0.0252"/>
          <dgm:constr type="l" for="ch" forName="image_9" refType="w" fact="0.7279"/>
          <dgm:constr type="t" for="ch" forName="image_9" refType="h" fact="0.2277"/>
          <dgm:constr type="w" for="ch" forName="image_9" refType="w" fact="0.1508"/>
          <dgm:constr type="h" for="ch" forName="image_9" refType="h" fact="0.2099"/>
          <dgm:constr type="l" for="ch" forName="image_accent_9" refType="w" fact="0.8259"/>
          <dgm:constr type="t" for="ch" forName="image_accent_9" refType="h" fact="0.2334"/>
          <dgm:constr type="w" for="ch" forName="image_accent_9" refType="w" fact="0.0181"/>
          <dgm:constr type="h" for="ch" forName="image_accent_9" refType="h" fact="0.0252"/>
          <dgm:constr type="l" for="ch" forName="text_9" refType="w" fact="0.7261"/>
          <dgm:constr type="t" for="ch" forName="text_9" refType="h" fact="0"/>
          <dgm:constr type="w" for="ch" forName="text_9" refType="w" fact="0.1546"/>
          <dgm:constr type="h" for="ch" forName="text_9" refType="h" fact="0.2151"/>
          <dgm:constr type="l" for="ch" forName="text_accent_9" refType="w" fact="0.8259"/>
          <dgm:constr type="t" for="ch" forName="text_accent_9" refType="h" fact="0.1829"/>
          <dgm:constr type="w" for="ch" forName="text_accent_9" refType="w" fact="0.0181"/>
          <dgm:constr type="h" for="ch" forName="text_accent_9" refType="h" fact="0.0252"/>
          <dgm:constr type="l" for="ch" forName="text_10" refType="w" fact="0.3643"/>
          <dgm:constr type="t" for="ch" forName="text_10" refType="h" fact="0.5665"/>
          <dgm:constr type="w" for="ch" forName="text_10" refType="w" fact="0.1508"/>
          <dgm:constr type="h" for="ch" forName="text_10" refType="h" fact="0.2099"/>
          <dgm:constr type="l" for="ch" forName="text_accent_10" refType="w" fact="0.3998"/>
          <dgm:constr type="t" for="ch" forName="text_accent_10" refType="h" fact="0.7455"/>
          <dgm:constr type="w" for="ch" forName="text_accent_10" refType="w" fact="0.0181"/>
          <dgm:constr type="h" for="ch" forName="text_accent_10" refType="h" fact="0.0252"/>
          <dgm:constr type="l" for="ch" forName="image_10" refType="w" fact="0.243"/>
          <dgm:constr type="t" for="ch" forName="image_10" refType="h" fact="0.6787"/>
          <dgm:constr type="w" for="ch" forName="image_10" refType="w" fact="0.1508"/>
          <dgm:constr type="h" for="ch" forName="image_10" refType="h" fact="0.2099"/>
          <dgm:constr type="l" for="ch" forName="image_accent_10" refType="w" fact="0.3715"/>
          <dgm:constr type="t" for="ch" forName="image_accent_10" refType="h" fact="0.7703"/>
          <dgm:constr type="w" for="ch" forName="image_accent_10" refType="w" fact="0.0181"/>
          <dgm:constr type="h" for="ch" forName="image_accent_10" refType="h" fact="0.0252"/>
          <dgm:constr type="l" for="ch" forName="text_11" refType="w" fact="0.6069"/>
          <dgm:constr type="t" for="ch" forName="text_11" refType="h" fact="0.7901"/>
          <dgm:constr type="w" for="ch" forName="text_11" refType="w" fact="0.1508"/>
          <dgm:constr type="h" for="ch" forName="text_11" refType="h" fact="0.2099"/>
          <dgm:constr type="l" for="ch" forName="text_accent_11" refType="w" fact="0.6103"/>
          <dgm:constr type="t" for="ch" forName="text_accent_11" refType="h" fact="0.8825"/>
          <dgm:constr type="w" for="ch" forName="text_accent_11" refType="w" fact="0.0181"/>
          <dgm:constr type="h" for="ch" forName="text_accent_11" refType="h" fact="0.0252"/>
          <dgm:constr type="l" for="ch" forName="image_11" refType="w" fact="0.4839"/>
          <dgm:constr type="t" for="ch" forName="image_11" refType="h" fact="0.6764"/>
          <dgm:constr type="w" for="ch" forName="image_11" refType="w" fact="0.1546"/>
          <dgm:constr type="h" for="ch" forName="image_11" refType="h" fact="0.2151"/>
          <dgm:constr type="l" for="ch" forName="image_accent_11" refType="w" fact="0.5837"/>
          <dgm:constr type="t" for="ch" forName="image_accent_11" refType="h" fact="0.8593"/>
          <dgm:constr type="w" for="ch" forName="image_accent_11" refType="w" fact="0.0181"/>
          <dgm:constr type="h" for="ch" forName="image_accent_11" refType="h" fact="0.0252"/>
          <dgm:constr type="l" for="ch" forName="image_12" refType="w" fact="0.8492"/>
          <dgm:constr type="t" for="ch" forName="image_12" refType="h" fact="0.5652"/>
          <dgm:constr type="w" for="ch" forName="image_12" refType="w" fact="0.1508"/>
          <dgm:constr type="h" for="ch" forName="image_12" refType="h" fact="0.2099"/>
          <dgm:constr type="l" for="ch" forName="image_accent_12" refType="w" fact="0.8847"/>
          <dgm:constr type="t" for="ch" forName="image_accent_12" refType="h" fact="0.7442"/>
          <dgm:constr type="w" for="ch" forName="image_accent_12" refType="w" fact="0.0181"/>
          <dgm:constr type="h" for="ch" forName="image_accent_12" refType="h" fact="0.0252"/>
          <dgm:constr type="l" for="ch" forName="text_12" refType="w" fact="0.7279"/>
          <dgm:constr type="t" for="ch" forName="text_12" refType="h" fact="0.6774"/>
          <dgm:constr type="w" for="ch" forName="text_12" refType="w" fact="0.1508"/>
          <dgm:constr type="h" for="ch" forName="text_12" refType="h" fact="0.2099"/>
          <dgm:constr type="l" for="ch" forName="text_accent_12" refType="w" fact="0.8564"/>
          <dgm:constr type="t" for="ch" forName="text_accent_12" refType="h" fact="0.769"/>
          <dgm:constr type="w" for="ch" forName="text_accent_12" refType="w" fact="0.0181"/>
          <dgm:constr type="h" for="ch" forName="text_accent_12" refType="h" fact="0.0252"/>
        </dgm:constrLst>
      </dgm:if>
      <dgm:if name="Name14" axis="ch" ptType="node" func="cnt" op="equ" val="13">
        <dgm:alg type="composite">
          <dgm:param type="ar" val="1.6181"/>
        </dgm:alg>
        <dgm:constrLst>
          <dgm:constr type="primFontSz" for="des" ptType="node" op="equ" val="65"/>
          <dgm:constr type="l" for="ch" forName="text_1" refType="w" fact="0.1227"/>
          <dgm:constr type="t" for="ch" forName="text_1" refType="h" fact="0.3409"/>
          <dgm:constr type="w" for="ch" forName="text_1" refType="w" fact="0.1504"/>
          <dgm:constr type="h" for="ch" forName="text_1" refType="h" fact="0.2099"/>
          <dgm:constr type="l" for="ch" forName="text_accent_1" refType="w" fact="0.1261"/>
          <dgm:constr type="t" for="ch" forName="text_accent_1" refType="h" fact="0.4333"/>
          <dgm:constr type="w" for="ch" forName="text_accent_1" refType="w" fact="0.018"/>
          <dgm:constr type="h" for="ch" forName="text_accent_1" refType="h" fact="0.0252"/>
          <dgm:constr type="l" for="ch" forName="image_1" refType="w" fact="0"/>
          <dgm:constr type="t" for="ch" forName="image_1" refType="h" fact="0.2271"/>
          <dgm:constr type="w" for="ch" forName="image_1" refType="w" fact="0.1541"/>
          <dgm:constr type="h" for="ch" forName="image_1" refType="h" fact="0.2151"/>
          <dgm:constr type="l" for="ch" forName="image_accent_1" refType="w" fact="0.0995"/>
          <dgm:constr type="t" for="ch" forName="image_accent_1" refType="h" fact="0.4101"/>
          <dgm:constr type="w" for="ch" forName="image_accent_1" refType="w" fact="0.018"/>
          <dgm:constr type="h" for="ch" forName="image_accent_1" refType="h" fact="0.0252"/>
          <dgm:constr type="l" for="ch" forName="image_2" refType="w" fact="0.364"/>
          <dgm:constr type="t" for="ch" forName="image_2" refType="h" fact="0.3409"/>
          <dgm:constr type="w" for="ch" forName="image_2" refType="w" fact="0.1504"/>
          <dgm:constr type="h" for="ch" forName="image_2" refType="h" fact="0.2099"/>
          <dgm:constr type="l" for="ch" forName="image_accent_2" refType="w" fact="0.3674"/>
          <dgm:constr type="t" for="ch" forName="image_accent_2" refType="h" fact="0.4333"/>
          <dgm:constr type="w" for="ch" forName="image_accent_2" refType="w" fact="0.018"/>
          <dgm:constr type="h" for="ch" forName="image_accent_2" refType="h" fact="0.0252"/>
          <dgm:constr type="l" for="ch" forName="text_2" refType="w" fact="0.2413"/>
          <dgm:constr type="t" for="ch" forName="text_2" refType="h" fact="0.2271"/>
          <dgm:constr type="w" for="ch" forName="text_2" refType="w" fact="0.1541"/>
          <dgm:constr type="h" for="ch" forName="text_2" refType="h" fact="0.2151"/>
          <dgm:constr type="l" for="ch" forName="text_accent_2" refType="w" fact="0.3408"/>
          <dgm:constr type="t" for="ch" forName="text_accent_2" refType="h" fact="0.4101"/>
          <dgm:constr type="w" for="ch" forName="text_accent_2" refType="w" fact="0.018"/>
          <dgm:constr type="h" for="ch" forName="text_accent_2" refType="h" fact="0.0252"/>
          <dgm:constr type="l" for="ch" forName="text_3" refType="w" fact="0.1227"/>
          <dgm:constr type="t" for="ch" forName="text_3" refType="h" fact="0.1192"/>
          <dgm:constr type="w" for="ch" forName="text_3" refType="w" fact="0.1504"/>
          <dgm:constr type="h" for="ch" forName="text_3" refType="h" fact="0.2099"/>
          <dgm:constr type="l" for="ch" forName="text_accent_3" refType="w" fact="0.2204"/>
          <dgm:constr type="t" for="ch" forName="text_accent_3" refType="h" fact="0.1249"/>
          <dgm:constr type="w" for="ch" forName="text_accent_3" refType="w" fact="0.018"/>
          <dgm:constr type="h" for="ch" forName="text_accent_3" refType="h" fact="0.0252"/>
          <dgm:constr type="l" for="ch" forName="image_3" refType="w" fact="0.2413"/>
          <dgm:constr type="t" for="ch" forName="image_3" refType="h" fact="0.003"/>
          <dgm:constr type="w" for="ch" forName="image_3" refType="w" fact="0.1541"/>
          <dgm:constr type="h" for="ch" forName="image_3" refType="h" fact="0.2151"/>
          <dgm:constr type="l" for="ch" forName="image_accent_3" refType="w" fact="0.2477"/>
          <dgm:constr type="t" for="ch" forName="image_accent_3" refType="h" fact="0.0955"/>
          <dgm:constr type="w" for="ch" forName="image_accent_3" refType="w" fact="0.018"/>
          <dgm:constr type="h" for="ch" forName="image_accent_3" refType="h" fact="0.0252"/>
          <dgm:constr type="l" for="ch" forName="text_4" refType="w" fact="0.3638"/>
          <dgm:constr type="t" for="ch" forName="text_4" refType="h" fact="0.1175"/>
          <dgm:constr type="w" for="ch" forName="text_4" refType="w" fact="0.1504"/>
          <dgm:constr type="h" for="ch" forName="text_4" refType="h" fact="0.2099"/>
          <dgm:constr type="l" for="ch" forName="text_accent_4" refType="w" fact="0.4932"/>
          <dgm:constr type="t" for="ch" forName="text_accent_4" refType="h" fact="0.2088"/>
          <dgm:constr type="w" for="ch" forName="text_accent_4" refType="w" fact="0.018"/>
          <dgm:constr type="h" for="ch" forName="text_accent_4" refType="h" fact="0.0252"/>
          <dgm:constr type="l" for="ch" forName="image_4" refType="w" fact="0.4845"/>
          <dgm:constr type="t" for="ch" forName="image_4" refType="h" fact="0.2288"/>
          <dgm:constr type="w" for="ch" forName="image_4" refType="w" fact="0.1504"/>
          <dgm:constr type="h" for="ch" forName="image_4" refType="h" fact="0.2099"/>
          <dgm:constr type="l" for="ch" forName="image_accent_4" refType="w" fact="0.519"/>
          <dgm:constr type="t" for="ch" forName="image_accent_4" refType="h" fact="0.2329"/>
          <dgm:constr type="w" for="ch" forName="image_accent_4" refType="w" fact="0.018"/>
          <dgm:constr type="h" for="ch" forName="image_accent_4" refType="h" fact="0.0252"/>
          <dgm:constr type="l" for="ch" forName="text_5" refType="w" fact="0.4843"/>
          <dgm:constr type="t" for="ch" forName="text_5" refType="h" fact="0.0052"/>
          <dgm:constr type="w" for="ch" forName="text_5" refType="w" fact="0.1504"/>
          <dgm:constr type="h" for="ch" forName="text_5" refType="h" fact="0.2099"/>
          <dgm:constr type="l" for="ch" forName="text_accent_5" refType="w" fact="0.6137"/>
          <dgm:constr type="t" for="ch" forName="text_accent_5" refType="h" fact="0.0958"/>
          <dgm:constr type="w" for="ch" forName="text_accent_5" refType="w" fact="0.018"/>
          <dgm:constr type="h" for="ch" forName="text_accent_5" refType="h" fact="0.0252"/>
          <dgm:constr type="l" for="ch" forName="image_5" refType="w" fact="0.605"/>
          <dgm:constr type="t" for="ch" forName="image_5" refType="h" fact="0.1158"/>
          <dgm:constr type="w" for="ch" forName="image_5" refType="w" fact="0.1504"/>
          <dgm:constr type="h" for="ch" forName="image_5" refType="h" fact="0.2099"/>
          <dgm:constr type="l" for="ch" forName="image_accent_5" refType="w" fact="0.6395"/>
          <dgm:constr type="t" for="ch" forName="image_accent_5" refType="h" fact="0.12"/>
          <dgm:constr type="w" for="ch" forName="image_accent_5" refType="w" fact="0.018"/>
          <dgm:constr type="h" for="ch" forName="image_accent_5" refType="h" fact="0.0252"/>
          <dgm:constr type="l" for="ch" forName="text_6" refType="w" fact="0.6055"/>
          <dgm:constr type="t" for="ch" forName="text_6" refType="h" fact="0.3402"/>
          <dgm:constr type="w" for="ch" forName="text_6" refType="w" fact="0.1504"/>
          <dgm:constr type="h" for="ch" forName="text_6" refType="h" fact="0.2099"/>
          <dgm:constr type="l" for="ch" forName="text_accent_6" refType="w" fact="0.6409"/>
          <dgm:constr type="t" for="ch" forName="text_accent_6" refType="h" fact="0.5192"/>
          <dgm:constr type="w" for="ch" forName="text_accent_6" refType="w" fact="0.018"/>
          <dgm:constr type="h" for="ch" forName="text_accent_6" refType="h" fact="0.0252"/>
          <dgm:constr type="l" for="ch" forName="image_6" refType="w" fact="0.4845"/>
          <dgm:constr type="t" for="ch" forName="image_6" refType="h" fact="0.4523"/>
          <dgm:constr type="w" for="ch" forName="image_6" refType="w" fact="0.1504"/>
          <dgm:constr type="h" for="ch" forName="image_6" refType="h" fact="0.2099"/>
          <dgm:constr type="l" for="ch" forName="image_accent_6" refType="w" fact="0.6127"/>
          <dgm:constr type="t" for="ch" forName="image_accent_6" refType="h" fact="0.5439"/>
          <dgm:constr type="w" for="ch" forName="image_accent_6" refType="w" fact="0.018"/>
          <dgm:constr type="h" for="ch" forName="image_accent_6" refType="h" fact="0.0252"/>
          <dgm:constr type="l" for="ch" forName="image_7" refType="w" fact="0.122"/>
          <dgm:constr type="t" for="ch" forName="image_7" refType="h" fact="0.5661"/>
          <dgm:constr type="w" for="ch" forName="image_7" refType="w" fact="0.1504"/>
          <dgm:constr type="h" for="ch" forName="image_7" refType="h" fact="0.2099"/>
          <dgm:constr type="l" for="ch" forName="image_accent_7" refType="w" fact="0.2197"/>
          <dgm:constr type="t" for="ch" forName="image_accent_7" refType="h" fact="0.5718"/>
          <dgm:constr type="w" for="ch" forName="image_accent_7" refType="w" fact="0.018"/>
          <dgm:constr type="h" for="ch" forName="image_accent_7" refType="h" fact="0.0252"/>
          <dgm:constr type="l" for="ch" forName="text_7" refType="w" fact="0.2416"/>
          <dgm:constr type="t" for="ch" forName="text_7" refType="h" fact="0.4515"/>
          <dgm:constr type="w" for="ch" forName="text_7" refType="w" fact="0.1541"/>
          <dgm:constr type="h" for="ch" forName="text_7" refType="h" fact="0.2151"/>
          <dgm:constr type="l" for="ch" forName="text_accent_7" refType="w" fact="0.2479"/>
          <dgm:constr type="t" for="ch" forName="text_accent_7" refType="h" fact="0.544"/>
          <dgm:constr type="w" for="ch" forName="text_accent_7" refType="w" fact="0.018"/>
          <dgm:constr type="h" for="ch" forName="text_accent_7" refType="h" fact="0.0252"/>
          <dgm:constr type="l" for="ch" forName="image_8" refType="w" fact="0.6048"/>
          <dgm:constr type="t" for="ch" forName="image_8" refType="h" fact="0.5665"/>
          <dgm:constr type="w" for="ch" forName="image_8" refType="w" fact="0.1504"/>
          <dgm:constr type="h" for="ch" forName="image_8" refType="h" fact="0.2099"/>
          <dgm:constr type="l" for="ch" forName="image_accent_8" refType="w" fact="0.7342"/>
          <dgm:constr type="t" for="ch" forName="image_accent_8" refType="h" fact="0.6577"/>
          <dgm:constr type="w" for="ch" forName="image_accent_8" refType="w" fact="0.018"/>
          <dgm:constr type="h" for="ch" forName="image_accent_8" refType="h" fact="0.0252"/>
          <dgm:constr type="l" for="ch" forName="text_8" refType="w" fact="0.7259"/>
          <dgm:constr type="t" for="ch" forName="text_8" refType="h" fact="0.4533"/>
          <dgm:constr type="w" for="ch" forName="text_8" refType="w" fact="0.1504"/>
          <dgm:constr type="h" for="ch" forName="text_8" refType="h" fact="0.2099"/>
          <dgm:constr type="l" for="ch" forName="text_accent_8" refType="w" fact="0.7614"/>
          <dgm:constr type="t" for="ch" forName="text_accent_8" refType="h" fact="0.6337"/>
          <dgm:constr type="w" for="ch" forName="text_accent_8" refType="w" fact="0.018"/>
          <dgm:constr type="h" for="ch" forName="text_accent_8" refType="h" fact="0.0252"/>
          <dgm:constr type="l" for="ch" forName="image_9" refType="w" fact="0.726"/>
          <dgm:constr type="t" for="ch" forName="image_9" refType="h" fact="0.2277"/>
          <dgm:constr type="w" for="ch" forName="image_9" refType="w" fact="0.1504"/>
          <dgm:constr type="h" for="ch" forName="image_9" refType="h" fact="0.2099"/>
          <dgm:constr type="l" for="ch" forName="image_accent_9" refType="w" fact="0.8237"/>
          <dgm:constr type="t" for="ch" forName="image_accent_9" refType="h" fact="0.2334"/>
          <dgm:constr type="w" for="ch" forName="image_accent_9" refType="w" fact="0.018"/>
          <dgm:constr type="h" for="ch" forName="image_accent_9" refType="h" fact="0.0252"/>
          <dgm:constr type="l" for="ch" forName="text_9" refType="w" fact="0.7242"/>
          <dgm:constr type="t" for="ch" forName="text_9" refType="h" fact="0"/>
          <dgm:constr type="w" for="ch" forName="text_9" refType="w" fact="0.1541"/>
          <dgm:constr type="h" for="ch" forName="text_9" refType="h" fact="0.2151"/>
          <dgm:constr type="l" for="ch" forName="text_accent_9" refType="w" fact="0.8237"/>
          <dgm:constr type="t" for="ch" forName="text_accent_9" refType="h" fact="0.1829"/>
          <dgm:constr type="w" for="ch" forName="text_accent_9" refType="w" fact="0.018"/>
          <dgm:constr type="h" for="ch" forName="text_accent_9" refType="h" fact="0.0252"/>
          <dgm:constr type="l" for="ch" forName="text_10" refType="w" fact="0.3633"/>
          <dgm:constr type="t" for="ch" forName="text_10" refType="h" fact="0.5665"/>
          <dgm:constr type="w" for="ch" forName="text_10" refType="w" fact="0.1504"/>
          <dgm:constr type="h" for="ch" forName="text_10" refType="h" fact="0.2099"/>
          <dgm:constr type="l" for="ch" forName="text_accent_10" refType="w" fact="0.3987"/>
          <dgm:constr type="t" for="ch" forName="text_accent_10" refType="h" fact="0.7455"/>
          <dgm:constr type="w" for="ch" forName="text_accent_10" refType="w" fact="0.018"/>
          <dgm:constr type="h" for="ch" forName="text_accent_10" refType="h" fact="0.0252"/>
          <dgm:constr type="l" for="ch" forName="image_10" refType="w" fact="0.2424"/>
          <dgm:constr type="t" for="ch" forName="image_10" refType="h" fact="0.6787"/>
          <dgm:constr type="w" for="ch" forName="image_10" refType="w" fact="0.1504"/>
          <dgm:constr type="h" for="ch" forName="image_10" refType="h" fact="0.2099"/>
          <dgm:constr type="l" for="ch" forName="image_accent_10" refType="w" fact="0.3705"/>
          <dgm:constr type="t" for="ch" forName="image_accent_10" refType="h" fact="0.7703"/>
          <dgm:constr type="w" for="ch" forName="image_accent_10" refType="w" fact="0.018"/>
          <dgm:constr type="h" for="ch" forName="image_accent_10" refType="h" fact="0.0252"/>
          <dgm:constr type="l" for="ch" forName="text_11" refType="w" fact="0.6053"/>
          <dgm:constr type="t" for="ch" forName="text_11" refType="h" fact="0.7901"/>
          <dgm:constr type="w" for="ch" forName="text_11" refType="w" fact="0.1504"/>
          <dgm:constr type="h" for="ch" forName="text_11" refType="h" fact="0.2099"/>
          <dgm:constr type="l" for="ch" forName="text_accent_11" refType="w" fact="0.6087"/>
          <dgm:constr type="t" for="ch" forName="text_accent_11" refType="h" fact="0.8825"/>
          <dgm:constr type="w" for="ch" forName="text_accent_11" refType="w" fact="0.018"/>
          <dgm:constr type="h" for="ch" forName="text_accent_11" refType="h" fact="0.0252"/>
          <dgm:constr type="l" for="ch" forName="image_11" refType="w" fact="0.4826"/>
          <dgm:constr type="t" for="ch" forName="image_11" refType="h" fact="0.6764"/>
          <dgm:constr type="w" for="ch" forName="image_11" refType="w" fact="0.1541"/>
          <dgm:constr type="h" for="ch" forName="image_11" refType="h" fact="0.2151"/>
          <dgm:constr type="l" for="ch" forName="image_accent_11" refType="w" fact="0.5821"/>
          <dgm:constr type="t" for="ch" forName="image_accent_11" refType="h" fact="0.8593"/>
          <dgm:constr type="w" for="ch" forName="image_accent_11" refType="w" fact="0.018"/>
          <dgm:constr type="h" for="ch" forName="image_accent_11" refType="h" fact="0.0252"/>
          <dgm:constr type="l" for="ch" forName="image_12" refType="w" fact="0.8469"/>
          <dgm:constr type="t" for="ch" forName="image_12" refType="h" fact="0.5652"/>
          <dgm:constr type="w" for="ch" forName="image_12" refType="w" fact="0.1504"/>
          <dgm:constr type="h" for="ch" forName="image_12" refType="h" fact="0.2099"/>
          <dgm:constr type="l" for="ch" forName="image_accent_12" refType="w" fact="0.8823"/>
          <dgm:constr type="t" for="ch" forName="image_accent_12" refType="h" fact="0.7442"/>
          <dgm:constr type="w" for="ch" forName="image_accent_12" refType="w" fact="0.018"/>
          <dgm:constr type="h" for="ch" forName="image_accent_12" refType="h" fact="0.0252"/>
          <dgm:constr type="l" for="ch" forName="text_12" refType="w" fact="0.7259"/>
          <dgm:constr type="t" for="ch" forName="text_12" refType="h" fact="0.6774"/>
          <dgm:constr type="w" for="ch" forName="text_12" refType="w" fact="0.1504"/>
          <dgm:constr type="h" for="ch" forName="text_12" refType="h" fact="0.2099"/>
          <dgm:constr type="l" for="ch" forName="text_accent_12" refType="w" fact="0.8541"/>
          <dgm:constr type="t" for="ch" forName="text_accent_12" refType="h" fact="0.769"/>
          <dgm:constr type="w" for="ch" forName="text_accent_12" refType="w" fact="0.018"/>
          <dgm:constr type="h" for="ch" forName="text_accent_12" refType="h" fact="0.0252"/>
          <dgm:constr type="l" for="ch" forName="text_13" refType="w" fact="0.8476"/>
          <dgm:constr type="t" for="ch" forName="text_13" refType="h" fact="0.3404"/>
          <dgm:constr type="w" for="ch" forName="text_13" refType="w" fact="0.1504"/>
          <dgm:constr type="h" for="ch" forName="text_13" refType="h" fact="0.2099"/>
          <dgm:constr type="l" for="ch" forName="text_accent_13" refType="w" fact="0.9453"/>
          <dgm:constr type="t" for="ch" forName="text_accent_13" refType="h" fact="0.346"/>
          <dgm:constr type="w" for="ch" forName="text_accent_13" refType="w" fact="0.018"/>
          <dgm:constr type="h" for="ch" forName="text_accent_13" refType="h" fact="0.0252"/>
          <dgm:constr type="l" for="ch" forName="image_13" refType="w" fact="0.8459"/>
          <dgm:constr type="t" for="ch" forName="image_13" refType="h" fact="0.1127"/>
          <dgm:constr type="w" for="ch" forName="image_13" refType="w" fact="0.1541"/>
          <dgm:constr type="h" for="ch" forName="image_13" refType="h" fact="0.2151"/>
          <dgm:constr type="l" for="ch" forName="image_accent_13" refType="w" fact="0.9454"/>
          <dgm:constr type="t" for="ch" forName="image_accent_13" refType="h" fact="0.2956"/>
          <dgm:constr type="w" for="ch" forName="image_accent_13" refType="w" fact="0.018"/>
          <dgm:constr type="h" for="ch" forName="image_accent_13" refType="h" fact="0.0252"/>
        </dgm:constrLst>
      </dgm:if>
      <dgm:if name="Name15" axis="ch" ptType="node" func="cnt" op="equ" val="14">
        <dgm:alg type="composite">
          <dgm:param type="ar" val="1.8151"/>
        </dgm:alg>
        <dgm:constrLst>
          <dgm:constr type="primFontSz" for="des" ptType="node" op="equ" val="65"/>
          <dgm:constr type="l" for="ch" forName="text_1" refType="w" fact="0.1094"/>
          <dgm:constr type="t" for="ch" forName="text_1" refType="h" fact="0.3409"/>
          <dgm:constr type="w" for="ch" forName="text_1" refType="w" fact="0.1341"/>
          <dgm:constr type="h" for="ch" forName="text_1" refType="h" fact="0.2099"/>
          <dgm:constr type="l" for="ch" forName="text_accent_1" refType="w" fact="0.1124"/>
          <dgm:constr type="t" for="ch" forName="text_accent_1" refType="h" fact="0.4333"/>
          <dgm:constr type="w" for="ch" forName="text_accent_1" refType="w" fact="0.0161"/>
          <dgm:constr type="h" for="ch" forName="text_accent_1" refType="h" fact="0.0252"/>
          <dgm:constr type="l" for="ch" forName="image_1" refType="w" fact="0"/>
          <dgm:constr type="t" for="ch" forName="image_1" refType="h" fact="0.2271"/>
          <dgm:constr type="w" for="ch" forName="image_1" refType="w" fact="0.1374"/>
          <dgm:constr type="h" for="ch" forName="image_1" refType="h" fact="0.2151"/>
          <dgm:constr type="l" for="ch" forName="image_accent_1" refType="w" fact="0.0887"/>
          <dgm:constr type="t" for="ch" forName="image_accent_1" refType="h" fact="0.4101"/>
          <dgm:constr type="w" for="ch" forName="image_accent_1" refType="w" fact="0.0161"/>
          <dgm:constr type="h" for="ch" forName="image_accent_1" refType="h" fact="0.0252"/>
          <dgm:constr type="l" for="ch" forName="image_2" refType="w" fact="0.3245"/>
          <dgm:constr type="t" for="ch" forName="image_2" refType="h" fact="0.3409"/>
          <dgm:constr type="w" for="ch" forName="image_2" refType="w" fact="0.1341"/>
          <dgm:constr type="h" for="ch" forName="image_2" refType="h" fact="0.2099"/>
          <dgm:constr type="l" for="ch" forName="image_accent_2" refType="w" fact="0.3275"/>
          <dgm:constr type="t" for="ch" forName="image_accent_2" refType="h" fact="0.4333"/>
          <dgm:constr type="w" for="ch" forName="image_accent_2" refType="w" fact="0.0161"/>
          <dgm:constr type="h" for="ch" forName="image_accent_2" refType="h" fact="0.0252"/>
          <dgm:constr type="l" for="ch" forName="text_2" refType="w" fact="0.2151"/>
          <dgm:constr type="t" for="ch" forName="text_2" refType="h" fact="0.2271"/>
          <dgm:constr type="w" for="ch" forName="text_2" refType="w" fact="0.1374"/>
          <dgm:constr type="h" for="ch" forName="text_2" refType="h" fact="0.2151"/>
          <dgm:constr type="l" for="ch" forName="text_accent_2" refType="w" fact="0.3038"/>
          <dgm:constr type="t" for="ch" forName="text_accent_2" refType="h" fact="0.4101"/>
          <dgm:constr type="w" for="ch" forName="text_accent_2" refType="w" fact="0.0161"/>
          <dgm:constr type="h" for="ch" forName="text_accent_2" refType="h" fact="0.0252"/>
          <dgm:constr type="l" for="ch" forName="text_3" refType="w" fact="0.1093"/>
          <dgm:constr type="t" for="ch" forName="text_3" refType="h" fact="0.1192"/>
          <dgm:constr type="w" for="ch" forName="text_3" refType="w" fact="0.1341"/>
          <dgm:constr type="h" for="ch" forName="text_3" refType="h" fact="0.2099"/>
          <dgm:constr type="l" for="ch" forName="text_accent_3" refType="w" fact="0.1964"/>
          <dgm:constr type="t" for="ch" forName="text_accent_3" refType="h" fact="0.1249"/>
          <dgm:constr type="w" for="ch" forName="text_accent_3" refType="w" fact="0.0161"/>
          <dgm:constr type="h" for="ch" forName="text_accent_3" refType="h" fact="0.0252"/>
          <dgm:constr type="l" for="ch" forName="image_3" refType="w" fact="0.2151"/>
          <dgm:constr type="t" for="ch" forName="image_3" refType="h" fact="0.003"/>
          <dgm:constr type="w" for="ch" forName="image_3" refType="w" fact="0.1374"/>
          <dgm:constr type="h" for="ch" forName="image_3" refType="h" fact="0.2151"/>
          <dgm:constr type="l" for="ch" forName="image_accent_3" refType="w" fact="0.2208"/>
          <dgm:constr type="t" for="ch" forName="image_accent_3" refType="h" fact="0.0955"/>
          <dgm:constr type="w" for="ch" forName="image_accent_3" refType="w" fact="0.0161"/>
          <dgm:constr type="h" for="ch" forName="image_accent_3" refType="h" fact="0.0252"/>
          <dgm:constr type="l" for="ch" forName="text_4" refType="w" fact="0.3244"/>
          <dgm:constr type="t" for="ch" forName="text_4" refType="h" fact="0.1175"/>
          <dgm:constr type="w" for="ch" forName="text_4" refType="w" fact="0.1341"/>
          <dgm:constr type="h" for="ch" forName="text_4" refType="h" fact="0.2099"/>
          <dgm:constr type="l" for="ch" forName="text_accent_4" refType="w" fact="0.4397"/>
          <dgm:constr type="t" for="ch" forName="text_accent_4" refType="h" fact="0.2088"/>
          <dgm:constr type="w" for="ch" forName="text_accent_4" refType="w" fact="0.0161"/>
          <dgm:constr type="h" for="ch" forName="text_accent_4" refType="h" fact="0.0252"/>
          <dgm:constr type="l" for="ch" forName="image_4" refType="w" fact="0.4319"/>
          <dgm:constr type="t" for="ch" forName="image_4" refType="h" fact="0.2288"/>
          <dgm:constr type="w" for="ch" forName="image_4" refType="w" fact="0.1341"/>
          <dgm:constr type="h" for="ch" forName="image_4" refType="h" fact="0.2099"/>
          <dgm:constr type="l" for="ch" forName="image_accent_4" refType="w" fact="0.4626"/>
          <dgm:constr type="t" for="ch" forName="image_accent_4" refType="h" fact="0.2329"/>
          <dgm:constr type="w" for="ch" forName="image_accent_4" refType="w" fact="0.0161"/>
          <dgm:constr type="h" for="ch" forName="image_accent_4" refType="h" fact="0.0252"/>
          <dgm:constr type="l" for="ch" forName="text_5" refType="w" fact="0.4318"/>
          <dgm:constr type="t" for="ch" forName="text_5" refType="h" fact="0.0052"/>
          <dgm:constr type="w" for="ch" forName="text_5" refType="w" fact="0.1341"/>
          <dgm:constr type="h" for="ch" forName="text_5" refType="h" fact="0.2099"/>
          <dgm:constr type="l" for="ch" forName="text_accent_5" refType="w" fact="0.5471"/>
          <dgm:constr type="t" for="ch" forName="text_accent_5" refType="h" fact="0.0958"/>
          <dgm:constr type="w" for="ch" forName="text_accent_5" refType="w" fact="0.0161"/>
          <dgm:constr type="h" for="ch" forName="text_accent_5" refType="h" fact="0.0252"/>
          <dgm:constr type="l" for="ch" forName="image_5" refType="w" fact="0.5393"/>
          <dgm:constr type="t" for="ch" forName="image_5" refType="h" fact="0.1158"/>
          <dgm:constr type="w" for="ch" forName="image_5" refType="w" fact="0.1341"/>
          <dgm:constr type="h" for="ch" forName="image_5" refType="h" fact="0.2099"/>
          <dgm:constr type="l" for="ch" forName="image_accent_5" refType="w" fact="0.57"/>
          <dgm:constr type="t" for="ch" forName="image_accent_5" refType="h" fact="0.12"/>
          <dgm:constr type="w" for="ch" forName="image_accent_5" refType="w" fact="0.0161"/>
          <dgm:constr type="h" for="ch" forName="image_accent_5" refType="h" fact="0.0252"/>
          <dgm:constr type="l" for="ch" forName="text_6" refType="w" fact="0.5398"/>
          <dgm:constr type="t" for="ch" forName="text_6" refType="h" fact="0.3402"/>
          <dgm:constr type="w" for="ch" forName="text_6" refType="w" fact="0.1341"/>
          <dgm:constr type="h" for="ch" forName="text_6" refType="h" fact="0.2099"/>
          <dgm:constr type="l" for="ch" forName="text_accent_6" refType="w" fact="0.5713"/>
          <dgm:constr type="t" for="ch" forName="text_accent_6" refType="h" fact="0.5192"/>
          <dgm:constr type="w" for="ch" forName="text_accent_6" refType="w" fact="0.0161"/>
          <dgm:constr type="h" for="ch" forName="text_accent_6" refType="h" fact="0.0252"/>
          <dgm:constr type="l" for="ch" forName="image_6" refType="w" fact="0.4319"/>
          <dgm:constr type="t" for="ch" forName="image_6" refType="h" fact="0.4523"/>
          <dgm:constr type="w" for="ch" forName="image_6" refType="w" fact="0.1341"/>
          <dgm:constr type="h" for="ch" forName="image_6" refType="h" fact="0.2099"/>
          <dgm:constr type="l" for="ch" forName="image_accent_6" refType="w" fact="0.5462"/>
          <dgm:constr type="t" for="ch" forName="image_accent_6" refType="h" fact="0.5439"/>
          <dgm:constr type="w" for="ch" forName="image_accent_6" refType="w" fact="0.0161"/>
          <dgm:constr type="h" for="ch" forName="image_accent_6" refType="h" fact="0.0252"/>
          <dgm:constr type="l" for="ch" forName="image_7" refType="w" fact="0.1087"/>
          <dgm:constr type="t" for="ch" forName="image_7" refType="h" fact="0.5661"/>
          <dgm:constr type="w" for="ch" forName="image_7" refType="w" fact="0.1341"/>
          <dgm:constr type="h" for="ch" forName="image_7" refType="h" fact="0.2099"/>
          <dgm:constr type="l" for="ch" forName="image_accent_7" refType="w" fact="0.1958"/>
          <dgm:constr type="t" for="ch" forName="image_accent_7" refType="h" fact="0.5718"/>
          <dgm:constr type="w" for="ch" forName="image_accent_7" refType="w" fact="0.0161"/>
          <dgm:constr type="h" for="ch" forName="image_accent_7" refType="h" fact="0.0252"/>
          <dgm:constr type="l" for="ch" forName="text_7" refType="w" fact="0.2154"/>
          <dgm:constr type="t" for="ch" forName="text_7" refType="h" fact="0.4515"/>
          <dgm:constr type="w" for="ch" forName="text_7" refType="w" fact="0.1374"/>
          <dgm:constr type="h" for="ch" forName="text_7" refType="h" fact="0.2151"/>
          <dgm:constr type="l" for="ch" forName="text_accent_7" refType="w" fact="0.221"/>
          <dgm:constr type="t" for="ch" forName="text_accent_7" refType="h" fact="0.544"/>
          <dgm:constr type="w" for="ch" forName="text_accent_7" refType="w" fact="0.0161"/>
          <dgm:constr type="h" for="ch" forName="text_accent_7" refType="h" fact="0.0252"/>
          <dgm:constr type="l" for="ch" forName="image_8" refType="w" fact="0.5392"/>
          <dgm:constr type="t" for="ch" forName="image_8" refType="h" fact="0.5665"/>
          <dgm:constr type="w" for="ch" forName="image_8" refType="w" fact="0.1341"/>
          <dgm:constr type="h" for="ch" forName="image_8" refType="h" fact="0.2099"/>
          <dgm:constr type="l" for="ch" forName="image_accent_8" refType="w" fact="0.6545"/>
          <dgm:constr type="t" for="ch" forName="image_accent_8" refType="h" fact="0.6577"/>
          <dgm:constr type="w" for="ch" forName="image_accent_8" refType="w" fact="0.0161"/>
          <dgm:constr type="h" for="ch" forName="image_accent_8" refType="h" fact="0.0252"/>
          <dgm:constr type="l" for="ch" forName="text_8" refType="w" fact="0.6471"/>
          <dgm:constr type="t" for="ch" forName="text_8" refType="h" fact="0.4533"/>
          <dgm:constr type="w" for="ch" forName="text_8" refType="w" fact="0.1341"/>
          <dgm:constr type="h" for="ch" forName="text_8" refType="h" fact="0.2099"/>
          <dgm:constr type="l" for="ch" forName="text_accent_8" refType="w" fact="0.6788"/>
          <dgm:constr type="t" for="ch" forName="text_accent_8" refType="h" fact="0.6337"/>
          <dgm:constr type="w" for="ch" forName="text_accent_8" refType="w" fact="0.0161"/>
          <dgm:constr type="h" for="ch" forName="text_accent_8" refType="h" fact="0.0252"/>
          <dgm:constr type="l" for="ch" forName="image_9" refType="w" fact="0.6472"/>
          <dgm:constr type="t" for="ch" forName="image_9" refType="h" fact="0.2277"/>
          <dgm:constr type="w" for="ch" forName="image_9" refType="w" fact="0.1341"/>
          <dgm:constr type="h" for="ch" forName="image_9" refType="h" fact="0.2099"/>
          <dgm:constr type="l" for="ch" forName="image_accent_9" refType="w" fact="0.7343"/>
          <dgm:constr type="t" for="ch" forName="image_accent_9" refType="h" fact="0.2334"/>
          <dgm:constr type="w" for="ch" forName="image_accent_9" refType="w" fact="0.0161"/>
          <dgm:constr type="h" for="ch" forName="image_accent_9" refType="h" fact="0.0252"/>
          <dgm:constr type="l" for="ch" forName="text_9" refType="w" fact="0.6456"/>
          <dgm:constr type="t" for="ch" forName="text_9" refType="h" fact="0"/>
          <dgm:constr type="w" for="ch" forName="text_9" refType="w" fact="0.1374"/>
          <dgm:constr type="h" for="ch" forName="text_9" refType="h" fact="0.2151"/>
          <dgm:constr type="l" for="ch" forName="text_accent_9" refType="w" fact="0.7343"/>
          <dgm:constr type="t" for="ch" forName="text_accent_9" refType="h" fact="0.1829"/>
          <dgm:constr type="w" for="ch" forName="text_accent_9" refType="w" fact="0.0161"/>
          <dgm:constr type="h" for="ch" forName="text_accent_9" refType="h" fact="0.0252"/>
          <dgm:constr type="l" for="ch" forName="text_10" refType="w" fact="0.3239"/>
          <dgm:constr type="t" for="ch" forName="text_10" refType="h" fact="0.5665"/>
          <dgm:constr type="w" for="ch" forName="text_10" refType="w" fact="0.1341"/>
          <dgm:constr type="h" for="ch" forName="text_10" refType="h" fact="0.2099"/>
          <dgm:constr type="l" for="ch" forName="text_accent_10" refType="w" fact="0.3554"/>
          <dgm:constr type="t" for="ch" forName="text_accent_10" refType="h" fact="0.7455"/>
          <dgm:constr type="w" for="ch" forName="text_accent_10" refType="w" fact="0.0161"/>
          <dgm:constr type="h" for="ch" forName="text_accent_10" refType="h" fact="0.0252"/>
          <dgm:constr type="l" for="ch" forName="image_10" refType="w" fact="0.2161"/>
          <dgm:constr type="t" for="ch" forName="image_10" refType="h" fact="0.6787"/>
          <dgm:constr type="w" for="ch" forName="image_10" refType="w" fact="0.1341"/>
          <dgm:constr type="h" for="ch" forName="image_10" refType="h" fact="0.2099"/>
          <dgm:constr type="l" for="ch" forName="image_accent_10" refType="w" fact="0.3303"/>
          <dgm:constr type="t" for="ch" forName="image_accent_10" refType="h" fact="0.7703"/>
          <dgm:constr type="w" for="ch" forName="image_accent_10" refType="w" fact="0.0161"/>
          <dgm:constr type="h" for="ch" forName="image_accent_10" refType="h" fact="0.0252"/>
          <dgm:constr type="l" for="ch" forName="text_11" refType="w" fact="0.5396"/>
          <dgm:constr type="t" for="ch" forName="text_11" refType="h" fact="0.7901"/>
          <dgm:constr type="w" for="ch" forName="text_11" refType="w" fact="0.1341"/>
          <dgm:constr type="h" for="ch" forName="text_11" refType="h" fact="0.2099"/>
          <dgm:constr type="l" for="ch" forName="text_accent_11" refType="w" fact="0.5426"/>
          <dgm:constr type="t" for="ch" forName="text_accent_11" refType="h" fact="0.8825"/>
          <dgm:constr type="w" for="ch" forName="text_accent_11" refType="w" fact="0.0161"/>
          <dgm:constr type="h" for="ch" forName="text_accent_11" refType="h" fact="0.0252"/>
          <dgm:constr type="l" for="ch" forName="image_11" refType="w" fact="0.4302"/>
          <dgm:constr type="t" for="ch" forName="image_11" refType="h" fact="0.6764"/>
          <dgm:constr type="w" for="ch" forName="image_11" refType="w" fact="0.1374"/>
          <dgm:constr type="h" for="ch" forName="image_11" refType="h" fact="0.2151"/>
          <dgm:constr type="l" for="ch" forName="image_accent_11" refType="w" fact="0.5189"/>
          <dgm:constr type="t" for="ch" forName="image_accent_11" refType="h" fact="0.8593"/>
          <dgm:constr type="w" for="ch" forName="image_accent_11" refType="w" fact="0.0161"/>
          <dgm:constr type="h" for="ch" forName="image_accent_11" refType="h" fact="0.0252"/>
          <dgm:constr type="l" for="ch" forName="image_12" refType="w" fact="0.755"/>
          <dgm:constr type="t" for="ch" forName="image_12" refType="h" fact="0.5652"/>
          <dgm:constr type="w" for="ch" forName="image_12" refType="w" fact="0.1341"/>
          <dgm:constr type="h" for="ch" forName="image_12" refType="h" fact="0.2099"/>
          <dgm:constr type="l" for="ch" forName="image_accent_12" refType="w" fact="0.7865"/>
          <dgm:constr type="t" for="ch" forName="image_accent_12" refType="h" fact="0.7442"/>
          <dgm:constr type="w" for="ch" forName="image_accent_12" refType="w" fact="0.0161"/>
          <dgm:constr type="h" for="ch" forName="image_accent_12" refType="h" fact="0.0252"/>
          <dgm:constr type="l" for="ch" forName="text_12" refType="w" fact="0.6471"/>
          <dgm:constr type="t" for="ch" forName="text_12" refType="h" fact="0.6774"/>
          <dgm:constr type="w" for="ch" forName="text_12" refType="w" fact="0.1341"/>
          <dgm:constr type="h" for="ch" forName="text_12" refType="h" fact="0.2099"/>
          <dgm:constr type="l" for="ch" forName="text_accent_12" refType="w" fact="0.7614"/>
          <dgm:constr type="t" for="ch" forName="text_accent_12" refType="h" fact="0.769"/>
          <dgm:constr type="w" for="ch" forName="text_accent_12" refType="w" fact="0.0161"/>
          <dgm:constr type="h" for="ch" forName="text_accent_12" refType="h" fact="0.0252"/>
          <dgm:constr type="l" for="ch" forName="text_13" refType="w" fact="0.7556"/>
          <dgm:constr type="t" for="ch" forName="text_13" refType="h" fact="0.3404"/>
          <dgm:constr type="w" for="ch" forName="text_13" refType="w" fact="0.1341"/>
          <dgm:constr type="h" for="ch" forName="text_13" refType="h" fact="0.2099"/>
          <dgm:constr type="l" for="ch" forName="text_accent_13" refType="w" fact="0.8427"/>
          <dgm:constr type="t" for="ch" forName="text_accent_13" refType="h" fact="0.346"/>
          <dgm:constr type="w" for="ch" forName="text_accent_13" refType="w" fact="0.0161"/>
          <dgm:constr type="h" for="ch" forName="text_accent_13" refType="h" fact="0.0252"/>
          <dgm:constr type="l" for="ch" forName="image_13" refType="w" fact="0.754"/>
          <dgm:constr type="t" for="ch" forName="image_13" refType="h" fact="0.1127"/>
          <dgm:constr type="w" for="ch" forName="image_13" refType="w" fact="0.1374"/>
          <dgm:constr type="h" for="ch" forName="image_13" refType="h" fact="0.2151"/>
          <dgm:constr type="l" for="ch" forName="image_accent_13" refType="w" fact="0.8427"/>
          <dgm:constr type="t" for="ch" forName="image_accent_13" refType="h" fact="0.2956"/>
          <dgm:constr type="w" for="ch" forName="image_accent_13" refType="w" fact="0.0161"/>
          <dgm:constr type="h" for="ch" forName="image_accent_13" refType="h" fact="0.0252"/>
          <dgm:constr type="l" for="ch" forName="text_14" refType="w" fact="0.8641"/>
          <dgm:constr type="t" for="ch" forName="text_14" refType="h" fact="0.6768"/>
          <dgm:constr type="w" for="ch" forName="text_14" refType="w" fact="0.1341"/>
          <dgm:constr type="h" for="ch" forName="text_14" refType="h" fact="0.2099"/>
          <dgm:constr type="l" for="ch" forName="text_accent_14" refType="w" fact="0.9512"/>
          <dgm:constr type="t" for="ch" forName="text_accent_14" refType="h" fact="0.6825"/>
          <dgm:constr type="w" for="ch" forName="text_accent_14" refType="w" fact="0.0161"/>
          <dgm:constr type="h" for="ch" forName="text_accent_14" refType="h" fact="0.0252"/>
          <dgm:constr type="l" for="ch" forName="image_14" refType="w" fact="0.8626"/>
          <dgm:constr type="t" for="ch" forName="image_14" refType="h" fact="0.4491"/>
          <dgm:constr type="w" for="ch" forName="image_14" refType="w" fact="0.1374"/>
          <dgm:constr type="h" for="ch" forName="image_14" refType="h" fact="0.2151"/>
          <dgm:constr type="l" for="ch" forName="image_accent_14" refType="w" fact="0.9513"/>
          <dgm:constr type="t" for="ch" forName="image_accent_14" refType="h" fact="0.632"/>
          <dgm:constr type="w" for="ch" forName="image_accent_14" refType="w" fact="0.0161"/>
          <dgm:constr type="h" for="ch" forName="image_accent_14" refType="h" fact="0.0252"/>
        </dgm:constrLst>
      </dgm:if>
      <dgm:if name="Name16" axis="ch" ptType="node" func="cnt" op="equ" val="15">
        <dgm:alg type="composite">
          <dgm:param type="ar" val="1.8122"/>
        </dgm:alg>
        <dgm:constrLst>
          <dgm:constr type="primFontSz" for="des" ptType="node" op="equ" val="65"/>
          <dgm:constr type="l" for="ch" forName="text_1" refType="w" fact="0.1094"/>
          <dgm:constr type="t" for="ch" forName="text_1" refType="h" fact="0.3421"/>
          <dgm:constr type="w" for="ch" forName="text_1" refType="w" fact="0.1341"/>
          <dgm:constr type="h" for="ch" forName="text_1" refType="h" fact="0.2095"/>
          <dgm:constr type="l" for="ch" forName="text_accent_1" refType="w" fact="0.1124"/>
          <dgm:constr type="t" for="ch" forName="text_accent_1" refType="h" fact="0.4343"/>
          <dgm:constr type="w" for="ch" forName="text_accent_1" refType="w" fact="0.0161"/>
          <dgm:constr type="h" for="ch" forName="text_accent_1" refType="h" fact="0.0251"/>
          <dgm:constr type="l" for="ch" forName="image_1" refType="w" fact="0"/>
          <dgm:constr type="t" for="ch" forName="image_1" refType="h" fact="0.2285"/>
          <dgm:constr type="w" for="ch" forName="image_1" refType="w" fact="0.1374"/>
          <dgm:constr type="h" for="ch" forName="image_1" refType="h" fact="0.2147"/>
          <dgm:constr type="l" for="ch" forName="image_accent_1" refType="w" fact="0.0887"/>
          <dgm:constr type="t" for="ch" forName="image_accent_1" refType="h" fact="0.4111"/>
          <dgm:constr type="w" for="ch" forName="image_accent_1" refType="w" fact="0.0161"/>
          <dgm:constr type="h" for="ch" forName="image_accent_1" refType="h" fact="0.0251"/>
          <dgm:constr type="l" for="ch" forName="image_2" refType="w" fact="0.3245"/>
          <dgm:constr type="t" for="ch" forName="image_2" refType="h" fact="0.3421"/>
          <dgm:constr type="w" for="ch" forName="image_2" refType="w" fact="0.1341"/>
          <dgm:constr type="h" for="ch" forName="image_2" refType="h" fact="0.2095"/>
          <dgm:constr type="l" for="ch" forName="image_accent_2" refType="w" fact="0.3275"/>
          <dgm:constr type="t" for="ch" forName="image_accent_2" refType="h" fact="0.4343"/>
          <dgm:constr type="w" for="ch" forName="image_accent_2" refType="w" fact="0.0161"/>
          <dgm:constr type="h" for="ch" forName="image_accent_2" refType="h" fact="0.0251"/>
          <dgm:constr type="l" for="ch" forName="text_2" refType="w" fact="0.2151"/>
          <dgm:constr type="t" for="ch" forName="text_2" refType="h" fact="0.2285"/>
          <dgm:constr type="w" for="ch" forName="text_2" refType="w" fact="0.1374"/>
          <dgm:constr type="h" for="ch" forName="text_2" refType="h" fact="0.2147"/>
          <dgm:constr type="l" for="ch" forName="text_accent_2" refType="w" fact="0.3038"/>
          <dgm:constr type="t" for="ch" forName="text_accent_2" refType="h" fact="0.4111"/>
          <dgm:constr type="w" for="ch" forName="text_accent_2" refType="w" fact="0.0161"/>
          <dgm:constr type="h" for="ch" forName="text_accent_2" refType="h" fact="0.0251"/>
          <dgm:constr type="l" for="ch" forName="text_3" refType="w" fact="0.1093"/>
          <dgm:constr type="t" for="ch" forName="text_3" refType="h" fact="0.1207"/>
          <dgm:constr type="w" for="ch" forName="text_3" refType="w" fact="0.1341"/>
          <dgm:constr type="h" for="ch" forName="text_3" refType="h" fact="0.2095"/>
          <dgm:constr type="l" for="ch" forName="text_accent_3" refType="w" fact="0.1964"/>
          <dgm:constr type="t" for="ch" forName="text_accent_3" refType="h" fact="0.1264"/>
          <dgm:constr type="w" for="ch" forName="text_accent_3" refType="w" fact="0.0161"/>
          <dgm:constr type="h" for="ch" forName="text_accent_3" refType="h" fact="0.0251"/>
          <dgm:constr type="l" for="ch" forName="image_3" refType="w" fact="0.2151"/>
          <dgm:constr type="t" for="ch" forName="image_3" refType="h" fact="0.0048"/>
          <dgm:constr type="w" for="ch" forName="image_3" refType="w" fact="0.1374"/>
          <dgm:constr type="h" for="ch" forName="image_3" refType="h" fact="0.2147"/>
          <dgm:constr type="l" for="ch" forName="image_accent_3" refType="w" fact="0.2208"/>
          <dgm:constr type="t" for="ch" forName="image_accent_3" refType="h" fact="0.0971"/>
          <dgm:constr type="w" for="ch" forName="image_accent_3" refType="w" fact="0.0161"/>
          <dgm:constr type="h" for="ch" forName="image_accent_3" refType="h" fact="0.0251"/>
          <dgm:constr type="l" for="ch" forName="text_4" refType="w" fact="0.3243"/>
          <dgm:constr type="t" for="ch" forName="text_4" refType="h" fact="0.1191"/>
          <dgm:constr type="w" for="ch" forName="text_4" refType="w" fact="0.1341"/>
          <dgm:constr type="h" for="ch" forName="text_4" refType="h" fact="0.2095"/>
          <dgm:constr type="l" for="ch" forName="text_accent_4" refType="w" fact="0.4396"/>
          <dgm:constr type="t" for="ch" forName="text_accent_4" refType="h" fact="0.2101"/>
          <dgm:constr type="w" for="ch" forName="text_accent_4" refType="w" fact="0.0161"/>
          <dgm:constr type="h" for="ch" forName="text_accent_4" refType="h" fact="0.0251"/>
          <dgm:constr type="l" for="ch" forName="image_4" refType="w" fact="0.4319"/>
          <dgm:constr type="t" for="ch" forName="image_4" refType="h" fact="0.2301"/>
          <dgm:constr type="w" for="ch" forName="image_4" refType="w" fact="0.1341"/>
          <dgm:constr type="h" for="ch" forName="image_4" refType="h" fact="0.2095"/>
          <dgm:constr type="l" for="ch" forName="image_accent_4" refType="w" fact="0.4626"/>
          <dgm:constr type="t" for="ch" forName="image_accent_4" refType="h" fact="0.2342"/>
          <dgm:constr type="w" for="ch" forName="image_accent_4" refType="w" fact="0.0161"/>
          <dgm:constr type="h" for="ch" forName="image_accent_4" refType="h" fact="0.0251"/>
          <dgm:constr type="l" for="ch" forName="text_5" refType="w" fact="0.4317"/>
          <dgm:constr type="t" for="ch" forName="text_5" refType="h" fact="0.0069"/>
          <dgm:constr type="w" for="ch" forName="text_5" refType="w" fact="0.1341"/>
          <dgm:constr type="h" for="ch" forName="text_5" refType="h" fact="0.2095"/>
          <dgm:constr type="l" for="ch" forName="text_accent_5" refType="w" fact="0.547"/>
          <dgm:constr type="t" for="ch" forName="text_accent_5" refType="h" fact="0.0974"/>
          <dgm:constr type="w" for="ch" forName="text_accent_5" refType="w" fact="0.0161"/>
          <dgm:constr type="h" for="ch" forName="text_accent_5" refType="h" fact="0.0251"/>
          <dgm:constr type="l" for="ch" forName="image_5" refType="w" fact="0.5393"/>
          <dgm:constr type="t" for="ch" forName="image_5" refType="h" fact="0.1173"/>
          <dgm:constr type="w" for="ch" forName="image_5" refType="w" fact="0.1341"/>
          <dgm:constr type="h" for="ch" forName="image_5" refType="h" fact="0.2095"/>
          <dgm:constr type="l" for="ch" forName="image_accent_5" refType="w" fact="0.57"/>
          <dgm:constr type="t" for="ch" forName="image_accent_5" refType="h" fact="0.1215"/>
          <dgm:constr type="w" for="ch" forName="image_accent_5" refType="w" fact="0.0161"/>
          <dgm:constr type="h" for="ch" forName="image_accent_5" refType="h" fact="0.0251"/>
          <dgm:constr type="l" for="ch" forName="text_6" refType="w" fact="0.5397"/>
          <dgm:constr type="t" for="ch" forName="text_6" refType="h" fact="0.3413"/>
          <dgm:constr type="w" for="ch" forName="text_6" refType="w" fact="0.1341"/>
          <dgm:constr type="h" for="ch" forName="text_6" refType="h" fact="0.2095"/>
          <dgm:constr type="l" for="ch" forName="text_accent_6" refType="w" fact="0.5712"/>
          <dgm:constr type="t" for="ch" forName="text_accent_6" refType="h" fact="0.52"/>
          <dgm:constr type="w" for="ch" forName="text_accent_6" refType="w" fact="0.0161"/>
          <dgm:constr type="h" for="ch" forName="text_accent_6" refType="h" fact="0.0251"/>
          <dgm:constr type="l" for="ch" forName="image_6" refType="w" fact="0.4319"/>
          <dgm:constr type="t" for="ch" forName="image_6" refType="h" fact="0.4533"/>
          <dgm:constr type="w" for="ch" forName="image_6" refType="w" fact="0.1341"/>
          <dgm:constr type="h" for="ch" forName="image_6" refType="h" fact="0.2095"/>
          <dgm:constr type="l" for="ch" forName="image_accent_6" refType="w" fact="0.5461"/>
          <dgm:constr type="t" for="ch" forName="image_accent_6" refType="h" fact="0.5447"/>
          <dgm:constr type="w" for="ch" forName="image_accent_6" refType="w" fact="0.0161"/>
          <dgm:constr type="h" for="ch" forName="image_accent_6" refType="h" fact="0.0251"/>
          <dgm:constr type="l" for="ch" forName="image_7" refType="w" fact="0.1087"/>
          <dgm:constr type="t" for="ch" forName="image_7" refType="h" fact="0.5668"/>
          <dgm:constr type="w" for="ch" forName="image_7" refType="w" fact="0.1341"/>
          <dgm:constr type="h" for="ch" forName="image_7" refType="h" fact="0.2095"/>
          <dgm:constr type="l" for="ch" forName="image_accent_7" refType="w" fact="0.1958"/>
          <dgm:constr type="t" for="ch" forName="image_accent_7" refType="h" fact="0.5725"/>
          <dgm:constr type="w" for="ch" forName="image_accent_7" refType="w" fact="0.0161"/>
          <dgm:constr type="h" for="ch" forName="image_accent_7" refType="h" fact="0.0251"/>
          <dgm:constr type="l" for="ch" forName="text_7" refType="w" fact="0.2153"/>
          <dgm:constr type="t" for="ch" forName="text_7" refType="h" fact="0.4525"/>
          <dgm:constr type="w" for="ch" forName="text_7" refType="w" fact="0.1374"/>
          <dgm:constr type="h" for="ch" forName="text_7" refType="h" fact="0.2147"/>
          <dgm:constr type="l" for="ch" forName="text_accent_7" refType="w" fact="0.221"/>
          <dgm:constr type="t" for="ch" forName="text_accent_7" refType="h" fact="0.5448"/>
          <dgm:constr type="w" for="ch" forName="text_accent_7" refType="w" fact="0.0161"/>
          <dgm:constr type="h" for="ch" forName="text_accent_7" refType="h" fact="0.0251"/>
          <dgm:constr type="l" for="ch" forName="image_8" refType="w" fact="0.5391"/>
          <dgm:constr type="t" for="ch" forName="image_8" refType="h" fact="0.5673"/>
          <dgm:constr type="w" for="ch" forName="image_8" refType="w" fact="0.1341"/>
          <dgm:constr type="h" for="ch" forName="image_8" refType="h" fact="0.2095"/>
          <dgm:constr type="l" for="ch" forName="image_accent_8" refType="w" fact="0.6544"/>
          <dgm:constr type="t" for="ch" forName="image_accent_8" refType="h" fact="0.6583"/>
          <dgm:constr type="w" for="ch" forName="image_accent_8" refType="w" fact="0.0161"/>
          <dgm:constr type="h" for="ch" forName="image_accent_8" refType="h" fact="0.0251"/>
          <dgm:constr type="l" for="ch" forName="text_8" refType="w" fact="0.647"/>
          <dgm:constr type="t" for="ch" forName="text_8" refType="h" fact="0.4543"/>
          <dgm:constr type="w" for="ch" forName="text_8" refType="w" fact="0.1341"/>
          <dgm:constr type="h" for="ch" forName="text_8" refType="h" fact="0.2095"/>
          <dgm:constr type="l" for="ch" forName="text_accent_8" refType="w" fact="0.6787"/>
          <dgm:constr type="t" for="ch" forName="text_accent_8" refType="h" fact="0.6343"/>
          <dgm:constr type="w" for="ch" forName="text_accent_8" refType="w" fact="0.0161"/>
          <dgm:constr type="h" for="ch" forName="text_accent_8" refType="h" fact="0.0251"/>
          <dgm:constr type="l" for="ch" forName="image_9" refType="w" fact="0.6471"/>
          <dgm:constr type="t" for="ch" forName="image_9" refType="h" fact="0.229"/>
          <dgm:constr type="w" for="ch" forName="image_9" refType="w" fact="0.1341"/>
          <dgm:constr type="h" for="ch" forName="image_9" refType="h" fact="0.2095"/>
          <dgm:constr type="l" for="ch" forName="image_accent_9" refType="w" fact="0.7342"/>
          <dgm:constr type="t" for="ch" forName="image_accent_9" refType="h" fact="0.2347"/>
          <dgm:constr type="w" for="ch" forName="image_accent_9" refType="w" fact="0.0161"/>
          <dgm:constr type="h" for="ch" forName="image_accent_9" refType="h" fact="0.0251"/>
          <dgm:constr type="l" for="ch" forName="text_9" refType="w" fact="0.6455"/>
          <dgm:constr type="t" for="ch" forName="text_9" refType="h" fact="0.0017"/>
          <dgm:constr type="w" for="ch" forName="text_9" refType="w" fact="0.1374"/>
          <dgm:constr type="h" for="ch" forName="text_9" refType="h" fact="0.2147"/>
          <dgm:constr type="l" for="ch" forName="text_accent_9" refType="w" fact="0.7342"/>
          <dgm:constr type="t" for="ch" forName="text_accent_9" refType="h" fact="0.1844"/>
          <dgm:constr type="w" for="ch" forName="text_accent_9" refType="w" fact="0.0161"/>
          <dgm:constr type="h" for="ch" forName="text_accent_9" refType="h" fact="0.0251"/>
          <dgm:constr type="l" for="ch" forName="text_10" refType="w" fact="0.3238"/>
          <dgm:constr type="t" for="ch" forName="text_10" refType="h" fact="0.5673"/>
          <dgm:constr type="w" for="ch" forName="text_10" refType="w" fact="0.1341"/>
          <dgm:constr type="h" for="ch" forName="text_10" refType="h" fact="0.2095"/>
          <dgm:constr type="l" for="ch" forName="text_accent_10" refType="w" fact="0.3554"/>
          <dgm:constr type="t" for="ch" forName="text_accent_10" refType="h" fact="0.746"/>
          <dgm:constr type="w" for="ch" forName="text_accent_10" refType="w" fact="0.0161"/>
          <dgm:constr type="h" for="ch" forName="text_accent_10" refType="h" fact="0.0251"/>
          <dgm:constr type="l" for="ch" forName="image_10" refType="w" fact="0.216"/>
          <dgm:constr type="t" for="ch" forName="image_10" refType="h" fact="0.6792"/>
          <dgm:constr type="w" for="ch" forName="image_10" refType="w" fact="0.1341"/>
          <dgm:constr type="h" for="ch" forName="image_10" refType="h" fact="0.2095"/>
          <dgm:constr type="l" for="ch" forName="image_accent_10" refType="w" fact="0.3303"/>
          <dgm:constr type="t" for="ch" forName="image_accent_10" refType="h" fact="0.7707"/>
          <dgm:constr type="w" for="ch" forName="image_accent_10" refType="w" fact="0.0161"/>
          <dgm:constr type="h" for="ch" forName="image_accent_10" refType="h" fact="0.0251"/>
          <dgm:constr type="l" for="ch" forName="text_11" refType="w" fact="0.5395"/>
          <dgm:constr type="t" for="ch" forName="text_11" refType="h" fact="0.7905"/>
          <dgm:constr type="w" for="ch" forName="text_11" refType="w" fact="0.1341"/>
          <dgm:constr type="h" for="ch" forName="text_11" refType="h" fact="0.2095"/>
          <dgm:constr type="l" for="ch" forName="text_accent_11" refType="w" fact="0.5425"/>
          <dgm:constr type="t" for="ch" forName="text_accent_11" refType="h" fact="0.8827"/>
          <dgm:constr type="w" for="ch" forName="text_accent_11" refType="w" fact="0.0161"/>
          <dgm:constr type="h" for="ch" forName="text_accent_11" refType="h" fact="0.0251"/>
          <dgm:constr type="l" for="ch" forName="image_11" refType="w" fact="0.4302"/>
          <dgm:constr type="t" for="ch" forName="image_11" refType="h" fact="0.6769"/>
          <dgm:constr type="w" for="ch" forName="image_11" refType="w" fact="0.1374"/>
          <dgm:constr type="h" for="ch" forName="image_11" refType="h" fact="0.2147"/>
          <dgm:constr type="l" for="ch" forName="image_accent_11" refType="w" fact="0.5189"/>
          <dgm:constr type="t" for="ch" forName="image_accent_11" refType="h" fact="0.8596"/>
          <dgm:constr type="w" for="ch" forName="image_accent_11" refType="w" fact="0.0161"/>
          <dgm:constr type="h" for="ch" forName="image_accent_11" refType="h" fact="0.0251"/>
          <dgm:constr type="l" for="ch" forName="image_12" refType="w" fact="0.7549"/>
          <dgm:constr type="t" for="ch" forName="image_12" refType="h" fact="0.566"/>
          <dgm:constr type="w" for="ch" forName="image_12" refType="w" fact="0.1341"/>
          <dgm:constr type="h" for="ch" forName="image_12" refType="h" fact="0.2095"/>
          <dgm:constr type="l" for="ch" forName="image_accent_12" refType="w" fact="0.7864"/>
          <dgm:constr type="t" for="ch" forName="image_accent_12" refType="h" fact="0.7447"/>
          <dgm:constr type="w" for="ch" forName="image_accent_12" refType="w" fact="0.0161"/>
          <dgm:constr type="h" for="ch" forName="image_accent_12" refType="h" fact="0.0251"/>
          <dgm:constr type="l" for="ch" forName="text_12" refType="w" fact="0.6471"/>
          <dgm:constr type="t" for="ch" forName="text_12" refType="h" fact="0.678"/>
          <dgm:constr type="w" for="ch" forName="text_12" refType="w" fact="0.1341"/>
          <dgm:constr type="h" for="ch" forName="text_12" refType="h" fact="0.2095"/>
          <dgm:constr type="l" for="ch" forName="text_accent_12" refType="w" fact="0.7613"/>
          <dgm:constr type="t" for="ch" forName="text_accent_12" refType="h" fact="0.7694"/>
          <dgm:constr type="w" for="ch" forName="text_accent_12" refType="w" fact="0.0161"/>
          <dgm:constr type="h" for="ch" forName="text_accent_12" refType="h" fact="0.0251"/>
          <dgm:constr type="l" for="ch" forName="text_13" refType="w" fact="0.7555"/>
          <dgm:constr type="t" for="ch" forName="text_13" refType="h" fact="0.3415"/>
          <dgm:constr type="w" for="ch" forName="text_13" refType="w" fact="0.1341"/>
          <dgm:constr type="h" for="ch" forName="text_13" refType="h" fact="0.2095"/>
          <dgm:constr type="l" for="ch" forName="text_accent_13" refType="w" fact="0.8426"/>
          <dgm:constr type="t" for="ch" forName="text_accent_13" refType="h" fact="0.3472"/>
          <dgm:constr type="w" for="ch" forName="text_accent_13" refType="w" fact="0.0161"/>
          <dgm:constr type="h" for="ch" forName="text_accent_13" refType="h" fact="0.0251"/>
          <dgm:constr type="l" for="ch" forName="image_13" refType="w" fact="0.7539"/>
          <dgm:constr type="t" for="ch" forName="image_13" refType="h" fact="0.1142"/>
          <dgm:constr type="w" for="ch" forName="image_13" refType="w" fact="0.1374"/>
          <dgm:constr type="h" for="ch" forName="image_13" refType="h" fact="0.2147"/>
          <dgm:constr type="l" for="ch" forName="image_accent_13" refType="w" fact="0.8426"/>
          <dgm:constr type="t" for="ch" forName="image_accent_13" refType="h" fact="0.2968"/>
          <dgm:constr type="w" for="ch" forName="image_accent_13" refType="w" fact="0.0161"/>
          <dgm:constr type="h" for="ch" forName="image_accent_13" refType="h" fact="0.0251"/>
          <dgm:constr type="l" for="ch" forName="text_14" refType="w" fact="0.864"/>
          <dgm:constr type="t" for="ch" forName="text_14" refType="h" fact="0.6774"/>
          <dgm:constr type="w" for="ch" forName="text_14" refType="w" fact="0.1341"/>
          <dgm:constr type="h" for="ch" forName="text_14" refType="h" fact="0.2095"/>
          <dgm:constr type="l" for="ch" forName="text_accent_14" refType="w" fact="0.9511"/>
          <dgm:constr type="t" for="ch" forName="text_accent_14" refType="h" fact="0.683"/>
          <dgm:constr type="w" for="ch" forName="text_accent_14" refType="w" fact="0.0161"/>
          <dgm:constr type="h" for="ch" forName="text_accent_14" refType="h" fact="0.0251"/>
          <dgm:constr type="l" for="ch" forName="image_14" refType="w" fact="0.8625"/>
          <dgm:constr type="t" for="ch" forName="image_14" refType="h" fact="0.4501"/>
          <dgm:constr type="w" for="ch" forName="image_14" refType="w" fact="0.1374"/>
          <dgm:constr type="h" for="ch" forName="image_14" refType="h" fact="0.2147"/>
          <dgm:constr type="l" for="ch" forName="image_accent_14" refType="w" fact="0.9512"/>
          <dgm:constr type="t" for="ch" forName="image_accent_14" refType="h" fact="0.6327"/>
          <dgm:constr type="w" for="ch" forName="image_accent_14" refType="w" fact="0.0161"/>
          <dgm:constr type="h" for="ch" forName="image_accent_14" refType="h" fact="0.0251"/>
          <dgm:constr type="l" for="ch" forName="text_15" refType="w" fact="0.8642"/>
          <dgm:constr type="t" for="ch" forName="text_15" refType="h" fact="0.2273"/>
          <dgm:constr type="w" for="ch" forName="text_15" refType="w" fact="0.1341"/>
          <dgm:constr type="h" for="ch" forName="text_15" refType="h" fact="0.2095"/>
          <dgm:constr type="l" for="ch" forName="text_accent_15" refType="w" fact="0.9512"/>
          <dgm:constr type="t" for="ch" forName="text_accent_15" refType="h" fact="0.233"/>
          <dgm:constr type="w" for="ch" forName="text_accent_15" refType="w" fact="0.0161"/>
          <dgm:constr type="h" for="ch" forName="text_accent_15" refType="h" fact="0.0251"/>
          <dgm:constr type="l" for="ch" forName="image_15" refType="w" fact="0.8626"/>
          <dgm:constr type="t" for="ch" forName="image_15" refType="h" fact="0"/>
          <dgm:constr type="w" for="ch" forName="image_15" refType="w" fact="0.1374"/>
          <dgm:constr type="h" for="ch" forName="image_15" refType="h" fact="0.2147"/>
          <dgm:constr type="l" for="ch" forName="image_accent_15" refType="w" fact="0.9513"/>
          <dgm:constr type="t" for="ch" forName="image_accent_15" refType="h" fact="0.1826"/>
          <dgm:constr type="w" for="ch" forName="image_accent_15" refType="w" fact="0.0161"/>
          <dgm:constr type="h" for="ch" forName="image_accent_15" refType="h" fact="0.0251"/>
        </dgm:constrLst>
      </dgm:if>
      <dgm:if name="Name17" axis="ch" ptType="node" func="cnt" op="equ" val="16">
        <dgm:alg type="composite">
          <dgm:param type="ar" val="2.0101"/>
        </dgm:alg>
        <dgm:constrLst>
          <dgm:constr type="primFontSz" for="des" ptType="node" op="equ" val="65"/>
          <dgm:constr type="l" for="ch" forName="text_1" refType="w" fact="0.0986"/>
          <dgm:constr type="t" for="ch" forName="text_1" refType="h" fact="0.3421"/>
          <dgm:constr type="w" for="ch" forName="text_1" refType="w" fact="0.1209"/>
          <dgm:constr type="h" for="ch" forName="text_1" refType="h" fact="0.2095"/>
          <dgm:constr type="l" for="ch" forName="text_accent_1" refType="w" fact="0.1013"/>
          <dgm:constr type="t" for="ch" forName="text_accent_1" refType="h" fact="0.4343"/>
          <dgm:constr type="w" for="ch" forName="text_accent_1" refType="w" fact="0.0145"/>
          <dgm:constr type="h" for="ch" forName="text_accent_1" refType="h" fact="0.0251"/>
          <dgm:constr type="l" for="ch" forName="image_1" refType="w" fact="0"/>
          <dgm:constr type="t" for="ch" forName="image_1" refType="h" fact="0.2285"/>
          <dgm:constr type="w" for="ch" forName="image_1" refType="w" fact="0.1239"/>
          <dgm:constr type="h" for="ch" forName="image_1" refType="h" fact="0.2147"/>
          <dgm:constr type="l" for="ch" forName="image_accent_1" refType="w" fact="0.08"/>
          <dgm:constr type="t" for="ch" forName="image_accent_1" refType="h" fact="0.4111"/>
          <dgm:constr type="w" for="ch" forName="image_accent_1" refType="w" fact="0.0145"/>
          <dgm:constr type="h" for="ch" forName="image_accent_1" refType="h" fact="0.0251"/>
          <dgm:constr type="l" for="ch" forName="image_2" refType="w" fact="0.2925"/>
          <dgm:constr type="t" for="ch" forName="image_2" refType="h" fact="0.3421"/>
          <dgm:constr type="w" for="ch" forName="image_2" refType="w" fact="0.1209"/>
          <dgm:constr type="h" for="ch" forName="image_2" refType="h" fact="0.2095"/>
          <dgm:constr type="l" for="ch" forName="image_accent_2" refType="w" fact="0.2952"/>
          <dgm:constr type="t" for="ch" forName="image_accent_2" refType="h" fact="0.4343"/>
          <dgm:constr type="w" for="ch" forName="image_accent_2" refType="w" fact="0.0145"/>
          <dgm:constr type="h" for="ch" forName="image_accent_2" refType="h" fact="0.0251"/>
          <dgm:constr type="l" for="ch" forName="text_2" refType="w" fact="0.1939"/>
          <dgm:constr type="t" for="ch" forName="text_2" refType="h" fact="0.2285"/>
          <dgm:constr type="w" for="ch" forName="text_2" refType="w" fact="0.1239"/>
          <dgm:constr type="h" for="ch" forName="text_2" refType="h" fact="0.2147"/>
          <dgm:constr type="l" for="ch" forName="text_accent_2" refType="w" fact="0.2739"/>
          <dgm:constr type="t" for="ch" forName="text_accent_2" refType="h" fact="0.4111"/>
          <dgm:constr type="w" for="ch" forName="text_accent_2" refType="w" fact="0.0145"/>
          <dgm:constr type="h" for="ch" forName="text_accent_2" refType="h" fact="0.0251"/>
          <dgm:constr type="l" for="ch" forName="text_3" refType="w" fact="0.0986"/>
          <dgm:constr type="t" for="ch" forName="text_3" refType="h" fact="0.1207"/>
          <dgm:constr type="w" for="ch" forName="text_3" refType="w" fact="0.1209"/>
          <dgm:constr type="h" for="ch" forName="text_3" refType="h" fact="0.2095"/>
          <dgm:constr type="l" for="ch" forName="text_accent_3" refType="w" fact="0.1771"/>
          <dgm:constr type="t" for="ch" forName="text_accent_3" refType="h" fact="0.1264"/>
          <dgm:constr type="w" for="ch" forName="text_accent_3" refType="w" fact="0.0145"/>
          <dgm:constr type="h" for="ch" forName="text_accent_3" refType="h" fact="0.0251"/>
          <dgm:constr type="l" for="ch" forName="image_3" refType="w" fact="0.1939"/>
          <dgm:constr type="t" for="ch" forName="image_3" refType="h" fact="0.0048"/>
          <dgm:constr type="w" for="ch" forName="image_3" refType="w" fact="0.1239"/>
          <dgm:constr type="h" for="ch" forName="image_3" refType="h" fact="0.2147"/>
          <dgm:constr type="l" for="ch" forName="image_accent_3" refType="w" fact="0.199"/>
          <dgm:constr type="t" for="ch" forName="image_accent_3" refType="h" fact="0.0971"/>
          <dgm:constr type="w" for="ch" forName="image_accent_3" refType="w" fact="0.0145"/>
          <dgm:constr type="h" for="ch" forName="image_accent_3" refType="h" fact="0.0251"/>
          <dgm:constr type="l" for="ch" forName="text_4" refType="w" fact="0.2924"/>
          <dgm:constr type="t" for="ch" forName="text_4" refType="h" fact="0.1191"/>
          <dgm:constr type="w" for="ch" forName="text_4" refType="w" fact="0.1209"/>
          <dgm:constr type="h" for="ch" forName="text_4" refType="h" fact="0.2095"/>
          <dgm:constr type="l" for="ch" forName="text_accent_4" refType="w" fact="0.3963"/>
          <dgm:constr type="t" for="ch" forName="text_accent_4" refType="h" fact="0.2101"/>
          <dgm:constr type="w" for="ch" forName="text_accent_4" refType="w" fact="0.0145"/>
          <dgm:constr type="h" for="ch" forName="text_accent_4" refType="h" fact="0.0251"/>
          <dgm:constr type="l" for="ch" forName="image_4" refType="w" fact="0.3894"/>
          <dgm:constr type="t" for="ch" forName="image_4" refType="h" fact="0.2301"/>
          <dgm:constr type="w" for="ch" forName="image_4" refType="w" fact="0.1209"/>
          <dgm:constr type="h" for="ch" forName="image_4" refType="h" fact="0.2095"/>
          <dgm:constr type="l" for="ch" forName="image_accent_4" refType="w" fact="0.417"/>
          <dgm:constr type="t" for="ch" forName="image_accent_4" refType="h" fact="0.2342"/>
          <dgm:constr type="w" for="ch" forName="image_accent_4" refType="w" fact="0.0145"/>
          <dgm:constr type="h" for="ch" forName="image_accent_4" refType="h" fact="0.0251"/>
          <dgm:constr type="l" for="ch" forName="text_5" refType="w" fact="0.3892"/>
          <dgm:constr type="t" for="ch" forName="text_5" refType="h" fact="0.0069"/>
          <dgm:constr type="w" for="ch" forName="text_5" refType="w" fact="0.1209"/>
          <dgm:constr type="h" for="ch" forName="text_5" refType="h" fact="0.2095"/>
          <dgm:constr type="l" for="ch" forName="text_accent_5" refType="w" fact="0.4931"/>
          <dgm:constr type="t" for="ch" forName="text_accent_5" refType="h" fact="0.0974"/>
          <dgm:constr type="w" for="ch" forName="text_accent_5" refType="w" fact="0.0145"/>
          <dgm:constr type="h" for="ch" forName="text_accent_5" refType="h" fact="0.0251"/>
          <dgm:constr type="l" for="ch" forName="image_5" refType="w" fact="0.4862"/>
          <dgm:constr type="t" for="ch" forName="image_5" refType="h" fact="0.1173"/>
          <dgm:constr type="w" for="ch" forName="image_5" refType="w" fact="0.1209"/>
          <dgm:constr type="h" for="ch" forName="image_5" refType="h" fact="0.2095"/>
          <dgm:constr type="l" for="ch" forName="image_accent_5" refType="w" fact="0.5139"/>
          <dgm:constr type="t" for="ch" forName="image_accent_5" refType="h" fact="0.1215"/>
          <dgm:constr type="w" for="ch" forName="image_accent_5" refType="w" fact="0.0145"/>
          <dgm:constr type="h" for="ch" forName="image_accent_5" refType="h" fact="0.0251"/>
          <dgm:constr type="l" for="ch" forName="text_6" refType="w" fact="0.4866"/>
          <dgm:constr type="t" for="ch" forName="text_6" refType="h" fact="0.3413"/>
          <dgm:constr type="w" for="ch" forName="text_6" refType="w" fact="0.1209"/>
          <dgm:constr type="h" for="ch" forName="text_6" refType="h" fact="0.2095"/>
          <dgm:constr type="l" for="ch" forName="text_accent_6" refType="w" fact="0.515"/>
          <dgm:constr type="t" for="ch" forName="text_accent_6" refType="h" fact="0.52"/>
          <dgm:constr type="w" for="ch" forName="text_accent_6" refType="w" fact="0.0145"/>
          <dgm:constr type="h" for="ch" forName="text_accent_6" refType="h" fact="0.0251"/>
          <dgm:constr type="l" for="ch" forName="image_6" refType="w" fact="0.3894"/>
          <dgm:constr type="t" for="ch" forName="image_6" refType="h" fact="0.4533"/>
          <dgm:constr type="w" for="ch" forName="image_6" refType="w" fact="0.1209"/>
          <dgm:constr type="h" for="ch" forName="image_6" refType="h" fact="0.2095"/>
          <dgm:constr type="l" for="ch" forName="image_accent_6" refType="w" fact="0.4923"/>
          <dgm:constr type="t" for="ch" forName="image_accent_6" refType="h" fact="0.5447"/>
          <dgm:constr type="w" for="ch" forName="image_accent_6" refType="w" fact="0.0145"/>
          <dgm:constr type="h" for="ch" forName="image_accent_6" refType="h" fact="0.0251"/>
          <dgm:constr type="l" for="ch" forName="image_7" refType="w" fact="0.098"/>
          <dgm:constr type="t" for="ch" forName="image_7" refType="h" fact="0.5668"/>
          <dgm:constr type="w" for="ch" forName="image_7" refType="w" fact="0.1209"/>
          <dgm:constr type="h" for="ch" forName="image_7" refType="h" fact="0.2095"/>
          <dgm:constr type="l" for="ch" forName="image_accent_7" refType="w" fact="0.1765"/>
          <dgm:constr type="t" for="ch" forName="image_accent_7" refType="h" fact="0.5725"/>
          <dgm:constr type="w" for="ch" forName="image_accent_7" refType="w" fact="0.0145"/>
          <dgm:constr type="h" for="ch" forName="image_accent_7" refType="h" fact="0.0251"/>
          <dgm:constr type="l" for="ch" forName="text_7" refType="w" fact="0.1941"/>
          <dgm:constr type="t" for="ch" forName="text_7" refType="h" fact="0.4525"/>
          <dgm:constr type="w" for="ch" forName="text_7" refType="w" fact="0.1239"/>
          <dgm:constr type="h" for="ch" forName="text_7" refType="h" fact="0.2147"/>
          <dgm:constr type="l" for="ch" forName="text_accent_7" refType="w" fact="0.1992"/>
          <dgm:constr type="t" for="ch" forName="text_accent_7" refType="h" fact="0.5448"/>
          <dgm:constr type="w" for="ch" forName="text_accent_7" refType="w" fact="0.0145"/>
          <dgm:constr type="h" for="ch" forName="text_accent_7" refType="h" fact="0.0251"/>
          <dgm:constr type="l" for="ch" forName="image_8" refType="w" fact="0.486"/>
          <dgm:constr type="t" for="ch" forName="image_8" refType="h" fact="0.5673"/>
          <dgm:constr type="w" for="ch" forName="image_8" refType="w" fact="0.1209"/>
          <dgm:constr type="h" for="ch" forName="image_8" refType="h" fact="0.2095"/>
          <dgm:constr type="l" for="ch" forName="image_accent_8" refType="w" fact="0.59"/>
          <dgm:constr type="t" for="ch" forName="image_accent_8" refType="h" fact="0.6583"/>
          <dgm:constr type="w" for="ch" forName="image_accent_8" refType="w" fact="0.0145"/>
          <dgm:constr type="h" for="ch" forName="image_accent_8" refType="h" fact="0.0251"/>
          <dgm:constr type="l" for="ch" forName="text_8" refType="w" fact="0.5833"/>
          <dgm:constr type="t" for="ch" forName="text_8" refType="h" fact="0.4543"/>
          <dgm:constr type="w" for="ch" forName="text_8" refType="w" fact="0.1209"/>
          <dgm:constr type="h" for="ch" forName="text_8" refType="h" fact="0.2095"/>
          <dgm:constr type="l" for="ch" forName="text_accent_8" refType="w" fact="0.6119"/>
          <dgm:constr type="t" for="ch" forName="text_accent_8" refType="h" fact="0.6343"/>
          <dgm:constr type="w" for="ch" forName="text_accent_8" refType="w" fact="0.0145"/>
          <dgm:constr type="h" for="ch" forName="text_accent_8" refType="h" fact="0.0251"/>
          <dgm:constr type="l" for="ch" forName="image_9" refType="w" fact="0.5834"/>
          <dgm:constr type="t" for="ch" forName="image_9" refType="h" fact="0.229"/>
          <dgm:constr type="w" for="ch" forName="image_9" refType="w" fact="0.1209"/>
          <dgm:constr type="h" for="ch" forName="image_9" refType="h" fact="0.2095"/>
          <dgm:constr type="l" for="ch" forName="image_accent_9" refType="w" fact="0.6619"/>
          <dgm:constr type="t" for="ch" forName="image_accent_9" refType="h" fact="0.2347"/>
          <dgm:constr type="w" for="ch" forName="image_accent_9" refType="w" fact="0.0145"/>
          <dgm:constr type="h" for="ch" forName="image_accent_9" refType="h" fact="0.0251"/>
          <dgm:constr type="l" for="ch" forName="text_9" refType="w" fact="0.582"/>
          <dgm:constr type="t" for="ch" forName="text_9" refType="h" fact="0.0017"/>
          <dgm:constr type="w" for="ch" forName="text_9" refType="w" fact="0.1239"/>
          <dgm:constr type="h" for="ch" forName="text_9" refType="h" fact="0.2147"/>
          <dgm:constr type="l" for="ch" forName="text_accent_9" refType="w" fact="0.6619"/>
          <dgm:constr type="t" for="ch" forName="text_accent_9" refType="h" fact="0.1844"/>
          <dgm:constr type="w" for="ch" forName="text_accent_9" refType="w" fact="0.0145"/>
          <dgm:constr type="h" for="ch" forName="text_accent_9" refType="h" fact="0.0251"/>
          <dgm:constr type="l" for="ch" forName="text_10" refType="w" fact="0.292"/>
          <dgm:constr type="t" for="ch" forName="text_10" refType="h" fact="0.5673"/>
          <dgm:constr type="w" for="ch" forName="text_10" refType="w" fact="0.1209"/>
          <dgm:constr type="h" for="ch" forName="text_10" refType="h" fact="0.2095"/>
          <dgm:constr type="l" for="ch" forName="text_accent_10" refType="w" fact="0.3204"/>
          <dgm:constr type="t" for="ch" forName="text_accent_10" refType="h" fact="0.746"/>
          <dgm:constr type="w" for="ch" forName="text_accent_10" refType="w" fact="0.0145"/>
          <dgm:constr type="h" for="ch" forName="text_accent_10" refType="h" fact="0.0251"/>
          <dgm:constr type="l" for="ch" forName="image_10" refType="w" fact="0.1948"/>
          <dgm:constr type="t" for="ch" forName="image_10" refType="h" fact="0.6792"/>
          <dgm:constr type="w" for="ch" forName="image_10" refType="w" fact="0.1209"/>
          <dgm:constr type="h" for="ch" forName="image_10" refType="h" fact="0.2095"/>
          <dgm:constr type="l" for="ch" forName="image_accent_10" refType="w" fact="0.2977"/>
          <dgm:constr type="t" for="ch" forName="image_accent_10" refType="h" fact="0.7707"/>
          <dgm:constr type="w" for="ch" forName="image_accent_10" refType="w" fact="0.0145"/>
          <dgm:constr type="h" for="ch" forName="image_accent_10" refType="h" fact="0.0251"/>
          <dgm:constr type="l" for="ch" forName="text_11" refType="w" fact="0.4864"/>
          <dgm:constr type="t" for="ch" forName="text_11" refType="h" fact="0.7905"/>
          <dgm:constr type="w" for="ch" forName="text_11" refType="w" fact="0.1209"/>
          <dgm:constr type="h" for="ch" forName="text_11" refType="h" fact="0.2095"/>
          <dgm:constr type="l" for="ch" forName="text_accent_11" refType="w" fact="0.4891"/>
          <dgm:constr type="t" for="ch" forName="text_accent_11" refType="h" fact="0.8827"/>
          <dgm:constr type="w" for="ch" forName="text_accent_11" refType="w" fact="0.0145"/>
          <dgm:constr type="h" for="ch" forName="text_accent_11" refType="h" fact="0.0251"/>
          <dgm:constr type="l" for="ch" forName="image_11" refType="w" fact="0.3878"/>
          <dgm:constr type="t" for="ch" forName="image_11" refType="h" fact="0.6769"/>
          <dgm:constr type="w" for="ch" forName="image_11" refType="w" fact="0.1239"/>
          <dgm:constr type="h" for="ch" forName="image_11" refType="h" fact="0.2147"/>
          <dgm:constr type="l" for="ch" forName="image_accent_11" refType="w" fact="0.4678"/>
          <dgm:constr type="t" for="ch" forName="image_accent_11" refType="h" fact="0.8596"/>
          <dgm:constr type="w" for="ch" forName="image_accent_11" refType="w" fact="0.0145"/>
          <dgm:constr type="h" for="ch" forName="image_accent_11" refType="h" fact="0.0251"/>
          <dgm:constr type="l" for="ch" forName="image_12" refType="w" fact="0.6806"/>
          <dgm:constr type="t" for="ch" forName="image_12" refType="h" fact="0.566"/>
          <dgm:constr type="w" for="ch" forName="image_12" refType="w" fact="0.1209"/>
          <dgm:constr type="h" for="ch" forName="image_12" refType="h" fact="0.2095"/>
          <dgm:constr type="l" for="ch" forName="image_accent_12" refType="w" fact="0.709"/>
          <dgm:constr type="t" for="ch" forName="image_accent_12" refType="h" fact="0.7447"/>
          <dgm:constr type="w" for="ch" forName="image_accent_12" refType="w" fact="0.0145"/>
          <dgm:constr type="h" for="ch" forName="image_accent_12" refType="h" fact="0.0251"/>
          <dgm:constr type="l" for="ch" forName="text_12" refType="w" fact="0.5834"/>
          <dgm:constr type="t" for="ch" forName="text_12" refType="h" fact="0.678"/>
          <dgm:constr type="w" for="ch" forName="text_12" refType="w" fact="0.1209"/>
          <dgm:constr type="h" for="ch" forName="text_12" refType="h" fact="0.2095"/>
          <dgm:constr type="l" for="ch" forName="text_accent_12" refType="w" fact="0.6863"/>
          <dgm:constr type="t" for="ch" forName="text_accent_12" refType="h" fact="0.7694"/>
          <dgm:constr type="w" for="ch" forName="text_accent_12" refType="w" fact="0.0145"/>
          <dgm:constr type="h" for="ch" forName="text_accent_12" refType="h" fact="0.0251"/>
          <dgm:constr type="l" for="ch" forName="text_13" refType="w" fact="0.6811"/>
          <dgm:constr type="t" for="ch" forName="text_13" refType="h" fact="0.3415"/>
          <dgm:constr type="w" for="ch" forName="text_13" refType="w" fact="0.1209"/>
          <dgm:constr type="h" for="ch" forName="text_13" refType="h" fact="0.2095"/>
          <dgm:constr type="l" for="ch" forName="text_accent_13" refType="w" fact="0.7596"/>
          <dgm:constr type="t" for="ch" forName="text_accent_13" refType="h" fact="0.3472"/>
          <dgm:constr type="w" for="ch" forName="text_accent_13" refType="w" fact="0.0145"/>
          <dgm:constr type="h" for="ch" forName="text_accent_13" refType="h" fact="0.0251"/>
          <dgm:constr type="l" for="ch" forName="image_13" refType="w" fact="0.6797"/>
          <dgm:constr type="t" for="ch" forName="image_13" refType="h" fact="0.1142"/>
          <dgm:constr type="w" for="ch" forName="image_13" refType="w" fact="0.1239"/>
          <dgm:constr type="h" for="ch" forName="image_13" refType="h" fact="0.2147"/>
          <dgm:constr type="l" for="ch" forName="image_accent_13" refType="w" fact="0.7597"/>
          <dgm:constr type="t" for="ch" forName="image_accent_13" refType="h" fact="0.2968"/>
          <dgm:constr type="w" for="ch" forName="image_accent_13" refType="w" fact="0.0145"/>
          <dgm:constr type="h" for="ch" forName="image_accent_13" refType="h" fact="0.0251"/>
          <dgm:constr type="l" for="ch" forName="text_14" refType="w" fact="0.779"/>
          <dgm:constr type="t" for="ch" forName="text_14" refType="h" fact="0.6774"/>
          <dgm:constr type="w" for="ch" forName="text_14" refType="w" fact="0.1209"/>
          <dgm:constr type="h" for="ch" forName="text_14" refType="h" fact="0.2095"/>
          <dgm:constr type="l" for="ch" forName="text_accent_14" refType="w" fact="0.8575"/>
          <dgm:constr type="t" for="ch" forName="text_accent_14" refType="h" fact="0.683"/>
          <dgm:constr type="w" for="ch" forName="text_accent_14" refType="w" fact="0.0145"/>
          <dgm:constr type="h" for="ch" forName="text_accent_14" refType="h" fact="0.0251"/>
          <dgm:constr type="l" for="ch" forName="image_14" refType="w" fact="0.7781"/>
          <dgm:constr type="t" for="ch" forName="image_14" refType="h" fact="0.4501"/>
          <dgm:constr type="w" for="ch" forName="image_14" refType="w" fact="0.1239"/>
          <dgm:constr type="h" for="ch" forName="image_14" refType="h" fact="0.2147"/>
          <dgm:constr type="l" for="ch" forName="image_accent_14" refType="w" fact="0.8581"/>
          <dgm:constr type="t" for="ch" forName="image_accent_14" refType="h" fact="0.6327"/>
          <dgm:constr type="w" for="ch" forName="image_accent_14" refType="w" fact="0.0145"/>
          <dgm:constr type="h" for="ch" forName="image_accent_14" refType="h" fact="0.0251"/>
          <dgm:constr type="l" for="ch" forName="text_15" refType="w" fact="0.7791"/>
          <dgm:constr type="t" for="ch" forName="text_15" refType="h" fact="0.2273"/>
          <dgm:constr type="w" for="ch" forName="text_15" refType="w" fact="0.1209"/>
          <dgm:constr type="h" for="ch" forName="text_15" refType="h" fact="0.2095"/>
          <dgm:constr type="l" for="ch" forName="text_accent_15" refType="w" fact="0.8576"/>
          <dgm:constr type="t" for="ch" forName="text_accent_15" refType="h" fact="0.233"/>
          <dgm:constr type="w" for="ch" forName="text_accent_15" refType="w" fact="0.0145"/>
          <dgm:constr type="h" for="ch" forName="text_accent_15" refType="h" fact="0.0251"/>
          <dgm:constr type="l" for="ch" forName="image_15" refType="w" fact="0.7777"/>
          <dgm:constr type="t" for="ch" forName="image_15" refType="h" fact="0"/>
          <dgm:constr type="w" for="ch" forName="image_15" refType="w" fact="0.1239"/>
          <dgm:constr type="h" for="ch" forName="image_15" refType="h" fact="0.2147"/>
          <dgm:constr type="l" for="ch" forName="image_accent_15" refType="w" fact="0.8576"/>
          <dgm:constr type="t" for="ch" forName="image_accent_15" refType="h" fact="0.1826"/>
          <dgm:constr type="w" for="ch" forName="image_accent_15" refType="w" fact="0.0145"/>
          <dgm:constr type="h" for="ch" forName="image_accent_15" refType="h" fact="0.0251"/>
          <dgm:constr type="l" for="ch" forName="text_16" refType="w" fact="0.8775"/>
          <dgm:constr type="t" for="ch" forName="text_16" refType="h" fact="0.7895"/>
          <dgm:constr type="w" for="ch" forName="text_16" refType="w" fact="0.1209"/>
          <dgm:constr type="h" for="ch" forName="text_16" refType="h" fact="0.2095"/>
          <dgm:constr type="l" for="ch" forName="text_accent_16" refType="w" fact="0.956"/>
          <dgm:constr type="t" for="ch" forName="text_accent_16" refType="h" fact="0.7952"/>
          <dgm:constr type="w" for="ch" forName="text_accent_16" refType="w" fact="0.0145"/>
          <dgm:constr type="h" for="ch" forName="text_accent_16" refType="h" fact="0.0251"/>
          <dgm:constr type="l" for="ch" forName="image_16" refType="w" fact="0.8761"/>
          <dgm:constr type="t" for="ch" forName="image_16" refType="h" fact="0.5622"/>
          <dgm:constr type="w" for="ch" forName="image_16" refType="w" fact="0.1239"/>
          <dgm:constr type="h" for="ch" forName="image_16" refType="h" fact="0.2147"/>
          <dgm:constr type="l" for="ch" forName="image_accent_16" refType="w" fact="0.9561"/>
          <dgm:constr type="t" for="ch" forName="image_accent_16" refType="h" fact="0.7449"/>
          <dgm:constr type="w" for="ch" forName="image_accent_16" refType="w" fact="0.0145"/>
          <dgm:constr type="h" for="ch" forName="image_accent_16" refType="h" fact="0.0251"/>
        </dgm:constrLst>
      </dgm:if>
      <dgm:if name="Name18" axis="ch" ptType="node" func="cnt" op="equ" val="17">
        <dgm:alg type="composite">
          <dgm:param type="ar" val="2.0104"/>
        </dgm:alg>
        <dgm:constrLst>
          <dgm:constr type="primFontSz" for="des" ptType="node" op="equ" val="65"/>
          <dgm:constr type="l" for="ch" forName="text_1" refType="w" fact="0.0986"/>
          <dgm:constr type="t" for="ch" forName="text_1" refType="h" fact="0.3421"/>
          <dgm:constr type="w" for="ch" forName="text_1" refType="w" fact="0.1209"/>
          <dgm:constr type="h" for="ch" forName="text_1" refType="h" fact="0.2095"/>
          <dgm:constr type="l" for="ch" forName="text_accent_1" refType="w" fact="0.1013"/>
          <dgm:constr type="t" for="ch" forName="text_accent_1" refType="h" fact="0.4343"/>
          <dgm:constr type="w" for="ch" forName="text_accent_1" refType="w" fact="0.0145"/>
          <dgm:constr type="h" for="ch" forName="text_accent_1" refType="h" fact="0.0251"/>
          <dgm:constr type="l" for="ch" forName="image_1" refType="w" fact="0"/>
          <dgm:constr type="t" for="ch" forName="image_1" refType="h" fact="0.2285"/>
          <dgm:constr type="w" for="ch" forName="image_1" refType="w" fact="0.1239"/>
          <dgm:constr type="h" for="ch" forName="image_1" refType="h" fact="0.2147"/>
          <dgm:constr type="l" for="ch" forName="image_accent_1" refType="w" fact="0.0799"/>
          <dgm:constr type="t" for="ch" forName="image_accent_1" refType="h" fact="0.4111"/>
          <dgm:constr type="w" for="ch" forName="image_accent_1" refType="w" fact="0.0145"/>
          <dgm:constr type="h" for="ch" forName="image_accent_1" refType="h" fact="0.0251"/>
          <dgm:constr type="l" for="ch" forName="image_2" refType="w" fact="0.2925"/>
          <dgm:constr type="t" for="ch" forName="image_2" refType="h" fact="0.3421"/>
          <dgm:constr type="w" for="ch" forName="image_2" refType="w" fact="0.1209"/>
          <dgm:constr type="h" for="ch" forName="image_2" refType="h" fact="0.2095"/>
          <dgm:constr type="l" for="ch" forName="image_accent_2" refType="w" fact="0.2952"/>
          <dgm:constr type="t" for="ch" forName="image_accent_2" refType="h" fact="0.4343"/>
          <dgm:constr type="w" for="ch" forName="image_accent_2" refType="w" fact="0.0145"/>
          <dgm:constr type="h" for="ch" forName="image_accent_2" refType="h" fact="0.0251"/>
          <dgm:constr type="l" for="ch" forName="text_2" refType="w" fact="0.1939"/>
          <dgm:constr type="t" for="ch" forName="text_2" refType="h" fact="0.2285"/>
          <dgm:constr type="w" for="ch" forName="text_2" refType="w" fact="0.1239"/>
          <dgm:constr type="h" for="ch" forName="text_2" refType="h" fact="0.2147"/>
          <dgm:constr type="l" for="ch" forName="text_accent_2" refType="w" fact="0.2739"/>
          <dgm:constr type="t" for="ch" forName="text_accent_2" refType="h" fact="0.4111"/>
          <dgm:constr type="w" for="ch" forName="text_accent_2" refType="w" fact="0.0145"/>
          <dgm:constr type="h" for="ch" forName="text_accent_2" refType="h" fact="0.0251"/>
          <dgm:constr type="l" for="ch" forName="text_3" refType="w" fact="0.0986"/>
          <dgm:constr type="t" for="ch" forName="text_3" refType="h" fact="0.1207"/>
          <dgm:constr type="w" for="ch" forName="text_3" refType="w" fact="0.1209"/>
          <dgm:constr type="h" for="ch" forName="text_3" refType="h" fact="0.2095"/>
          <dgm:constr type="l" for="ch" forName="text_accent_3" refType="w" fact="0.1771"/>
          <dgm:constr type="t" for="ch" forName="text_accent_3" refType="h" fact="0.1264"/>
          <dgm:constr type="w" for="ch" forName="text_accent_3" refType="w" fact="0.0145"/>
          <dgm:constr type="h" for="ch" forName="text_accent_3" refType="h" fact="0.0251"/>
          <dgm:constr type="l" for="ch" forName="image_3" refType="w" fact="0.1939"/>
          <dgm:constr type="t" for="ch" forName="image_3" refType="h" fact="0.0048"/>
          <dgm:constr type="w" for="ch" forName="image_3" refType="w" fact="0.1239"/>
          <dgm:constr type="h" for="ch" forName="image_3" refType="h" fact="0.2147"/>
          <dgm:constr type="l" for="ch" forName="image_accent_3" refType="w" fact="0.199"/>
          <dgm:constr type="t" for="ch" forName="image_accent_3" refType="h" fact="0.0971"/>
          <dgm:constr type="w" for="ch" forName="image_accent_3" refType="w" fact="0.0145"/>
          <dgm:constr type="h" for="ch" forName="image_accent_3" refType="h" fact="0.0251"/>
          <dgm:constr type="l" for="ch" forName="text_4" refType="w" fact="0.2923"/>
          <dgm:constr type="t" for="ch" forName="text_4" refType="h" fact="0.1191"/>
          <dgm:constr type="w" for="ch" forName="text_4" refType="w" fact="0.1209"/>
          <dgm:constr type="h" for="ch" forName="text_4" refType="h" fact="0.2095"/>
          <dgm:constr type="l" for="ch" forName="text_accent_4" refType="w" fact="0.3963"/>
          <dgm:constr type="t" for="ch" forName="text_accent_4" refType="h" fact="0.2101"/>
          <dgm:constr type="w" for="ch" forName="text_accent_4" refType="w" fact="0.0145"/>
          <dgm:constr type="h" for="ch" forName="text_accent_4" refType="h" fact="0.0251"/>
          <dgm:constr type="l" for="ch" forName="image_4" refType="w" fact="0.3893"/>
          <dgm:constr type="t" for="ch" forName="image_4" refType="h" fact="0.2301"/>
          <dgm:constr type="w" for="ch" forName="image_4" refType="w" fact="0.1209"/>
          <dgm:constr type="h" for="ch" forName="image_4" refType="h" fact="0.2095"/>
          <dgm:constr type="l" for="ch" forName="image_accent_4" refType="w" fact="0.417"/>
          <dgm:constr type="t" for="ch" forName="image_accent_4" refType="h" fact="0.2342"/>
          <dgm:constr type="w" for="ch" forName="image_accent_4" refType="w" fact="0.0145"/>
          <dgm:constr type="h" for="ch" forName="image_accent_4" refType="h" fact="0.0251"/>
          <dgm:constr type="l" for="ch" forName="text_5" refType="w" fact="0.3891"/>
          <dgm:constr type="t" for="ch" forName="text_5" refType="h" fact="0.0069"/>
          <dgm:constr type="w" for="ch" forName="text_5" refType="w" fact="0.1209"/>
          <dgm:constr type="h" for="ch" forName="text_5" refType="h" fact="0.2095"/>
          <dgm:constr type="l" for="ch" forName="text_accent_5" refType="w" fact="0.4931"/>
          <dgm:constr type="t" for="ch" forName="text_accent_5" refType="h" fact="0.0974"/>
          <dgm:constr type="w" for="ch" forName="text_accent_5" refType="w" fact="0.0145"/>
          <dgm:constr type="h" for="ch" forName="text_accent_5" refType="h" fact="0.0251"/>
          <dgm:constr type="l" for="ch" forName="image_5" refType="w" fact="0.4861"/>
          <dgm:constr type="t" for="ch" forName="image_5" refType="h" fact="0.1173"/>
          <dgm:constr type="w" for="ch" forName="image_5" refType="w" fact="0.1209"/>
          <dgm:constr type="h" for="ch" forName="image_5" refType="h" fact="0.2095"/>
          <dgm:constr type="l" for="ch" forName="image_accent_5" refType="w" fact="0.5138"/>
          <dgm:constr type="t" for="ch" forName="image_accent_5" refType="h" fact="0.1215"/>
          <dgm:constr type="w" for="ch" forName="image_accent_5" refType="w" fact="0.0145"/>
          <dgm:constr type="h" for="ch" forName="image_accent_5" refType="h" fact="0.0251"/>
          <dgm:constr type="l" for="ch" forName="text_6" refType="w" fact="0.4865"/>
          <dgm:constr type="t" for="ch" forName="text_6" refType="h" fact="0.3413"/>
          <dgm:constr type="w" for="ch" forName="text_6" refType="w" fact="0.1209"/>
          <dgm:constr type="h" for="ch" forName="text_6" refType="h" fact="0.2095"/>
          <dgm:constr type="l" for="ch" forName="text_accent_6" refType="w" fact="0.5149"/>
          <dgm:constr type="t" for="ch" forName="text_accent_6" refType="h" fact="0.52"/>
          <dgm:constr type="w" for="ch" forName="text_accent_6" refType="w" fact="0.0145"/>
          <dgm:constr type="h" for="ch" forName="text_accent_6" refType="h" fact="0.0251"/>
          <dgm:constr type="l" for="ch" forName="image_6" refType="w" fact="0.3893"/>
          <dgm:constr type="t" for="ch" forName="image_6" refType="h" fact="0.4533"/>
          <dgm:constr type="w" for="ch" forName="image_6" refType="w" fact="0.1209"/>
          <dgm:constr type="h" for="ch" forName="image_6" refType="h" fact="0.2095"/>
          <dgm:constr type="l" for="ch" forName="image_accent_6" refType="w" fact="0.4923"/>
          <dgm:constr type="t" for="ch" forName="image_accent_6" refType="h" fact="0.5447"/>
          <dgm:constr type="w" for="ch" forName="image_accent_6" refType="w" fact="0.0145"/>
          <dgm:constr type="h" for="ch" forName="image_accent_6" refType="h" fact="0.0251"/>
          <dgm:constr type="l" for="ch" forName="image_7" refType="w" fact="0.098"/>
          <dgm:constr type="t" for="ch" forName="image_7" refType="h" fact="0.5668"/>
          <dgm:constr type="w" for="ch" forName="image_7" refType="w" fact="0.1209"/>
          <dgm:constr type="h" for="ch" forName="image_7" refType="h" fact="0.2095"/>
          <dgm:constr type="l" for="ch" forName="image_accent_7" refType="w" fact="0.1765"/>
          <dgm:constr type="t" for="ch" forName="image_accent_7" refType="h" fact="0.5725"/>
          <dgm:constr type="w" for="ch" forName="image_accent_7" refType="w" fact="0.0145"/>
          <dgm:constr type="h" for="ch" forName="image_accent_7" refType="h" fact="0.0251"/>
          <dgm:constr type="l" for="ch" forName="text_7" refType="w" fact="0.1941"/>
          <dgm:constr type="t" for="ch" forName="text_7" refType="h" fact="0.4525"/>
          <dgm:constr type="w" for="ch" forName="text_7" refType="w" fact="0.1239"/>
          <dgm:constr type="h" for="ch" forName="text_7" refType="h" fact="0.2147"/>
          <dgm:constr type="l" for="ch" forName="text_accent_7" refType="w" fact="0.1992"/>
          <dgm:constr type="t" for="ch" forName="text_accent_7" refType="h" fact="0.5448"/>
          <dgm:constr type="w" for="ch" forName="text_accent_7" refType="w" fact="0.0145"/>
          <dgm:constr type="h" for="ch" forName="text_accent_7" refType="h" fact="0.0251"/>
          <dgm:constr type="l" for="ch" forName="image_8" refType="w" fact="0.4859"/>
          <dgm:constr type="t" for="ch" forName="image_8" refType="h" fact="0.5673"/>
          <dgm:constr type="w" for="ch" forName="image_8" refType="w" fact="0.1209"/>
          <dgm:constr type="h" for="ch" forName="image_8" refType="h" fact="0.2095"/>
          <dgm:constr type="l" for="ch" forName="image_accent_8" refType="w" fact="0.5899"/>
          <dgm:constr type="t" for="ch" forName="image_accent_8" refType="h" fact="0.6583"/>
          <dgm:constr type="w" for="ch" forName="image_accent_8" refType="w" fact="0.0145"/>
          <dgm:constr type="h" for="ch" forName="image_accent_8" refType="h" fact="0.0251"/>
          <dgm:constr type="l" for="ch" forName="text_8" refType="w" fact="0.5832"/>
          <dgm:constr type="t" for="ch" forName="text_8" refType="h" fact="0.4543"/>
          <dgm:constr type="w" for="ch" forName="text_8" refType="w" fact="0.1209"/>
          <dgm:constr type="h" for="ch" forName="text_8" refType="h" fact="0.2095"/>
          <dgm:constr type="l" for="ch" forName="text_accent_8" refType="w" fact="0.6118"/>
          <dgm:constr type="t" for="ch" forName="text_accent_8" refType="h" fact="0.6343"/>
          <dgm:constr type="w" for="ch" forName="text_accent_8" refType="w" fact="0.0145"/>
          <dgm:constr type="h" for="ch" forName="text_accent_8" refType="h" fact="0.0251"/>
          <dgm:constr type="l" for="ch" forName="image_9" refType="w" fact="0.5833"/>
          <dgm:constr type="t" for="ch" forName="image_9" refType="h" fact="0.229"/>
          <dgm:constr type="w" for="ch" forName="image_9" refType="w" fact="0.1209"/>
          <dgm:constr type="h" for="ch" forName="image_9" refType="h" fact="0.2095"/>
          <dgm:constr type="l" for="ch" forName="image_accent_9" refType="w" fact="0.6618"/>
          <dgm:constr type="t" for="ch" forName="image_accent_9" refType="h" fact="0.2347"/>
          <dgm:constr type="w" for="ch" forName="image_accent_9" refType="w" fact="0.0145"/>
          <dgm:constr type="h" for="ch" forName="image_accent_9" refType="h" fact="0.0251"/>
          <dgm:constr type="l" for="ch" forName="text_9" refType="w" fact="0.5819"/>
          <dgm:constr type="t" for="ch" forName="text_9" refType="h" fact="0.0017"/>
          <dgm:constr type="w" for="ch" forName="text_9" refType="w" fact="0.1239"/>
          <dgm:constr type="h" for="ch" forName="text_9" refType="h" fact="0.2147"/>
          <dgm:constr type="l" for="ch" forName="text_accent_9" refType="w" fact="0.6618"/>
          <dgm:constr type="t" for="ch" forName="text_accent_9" refType="h" fact="0.1844"/>
          <dgm:constr type="w" for="ch" forName="text_accent_9" refType="w" fact="0.0145"/>
          <dgm:constr type="h" for="ch" forName="text_accent_9" refType="h" fact="0.0251"/>
          <dgm:constr type="l" for="ch" forName="text_10" refType="w" fact="0.2919"/>
          <dgm:constr type="t" for="ch" forName="text_10" refType="h" fact="0.5673"/>
          <dgm:constr type="w" for="ch" forName="text_10" refType="w" fact="0.1209"/>
          <dgm:constr type="h" for="ch" forName="text_10" refType="h" fact="0.2095"/>
          <dgm:constr type="l" for="ch" forName="text_accent_10" refType="w" fact="0.3204"/>
          <dgm:constr type="t" for="ch" forName="text_accent_10" refType="h" fact="0.746"/>
          <dgm:constr type="w" for="ch" forName="text_accent_10" refType="w" fact="0.0145"/>
          <dgm:constr type="h" for="ch" forName="text_accent_10" refType="h" fact="0.0251"/>
          <dgm:constr type="l" for="ch" forName="image_10" refType="w" fact="0.1947"/>
          <dgm:constr type="t" for="ch" forName="image_10" refType="h" fact="0.6792"/>
          <dgm:constr type="w" for="ch" forName="image_10" refType="w" fact="0.1209"/>
          <dgm:constr type="h" for="ch" forName="image_10" refType="h" fact="0.2095"/>
          <dgm:constr type="l" for="ch" forName="image_accent_10" refType="w" fact="0.2977"/>
          <dgm:constr type="t" for="ch" forName="image_accent_10" refType="h" fact="0.7707"/>
          <dgm:constr type="w" for="ch" forName="image_accent_10" refType="w" fact="0.0145"/>
          <dgm:constr type="h" for="ch" forName="image_accent_10" refType="h" fact="0.0251"/>
          <dgm:constr type="l" for="ch" forName="text_11" refType="w" fact="0.4864"/>
          <dgm:constr type="t" for="ch" forName="text_11" refType="h" fact="0.7905"/>
          <dgm:constr type="w" for="ch" forName="text_11" refType="w" fact="0.1209"/>
          <dgm:constr type="h" for="ch" forName="text_11" refType="h" fact="0.2095"/>
          <dgm:constr type="l" for="ch" forName="text_accent_11" refType="w" fact="0.4891"/>
          <dgm:constr type="t" for="ch" forName="text_accent_11" refType="h" fact="0.8827"/>
          <dgm:constr type="w" for="ch" forName="text_accent_11" refType="w" fact="0.0145"/>
          <dgm:constr type="h" for="ch" forName="text_accent_11" refType="h" fact="0.0251"/>
          <dgm:constr type="l" for="ch" forName="image_11" refType="w" fact="0.3878"/>
          <dgm:constr type="t" for="ch" forName="image_11" refType="h" fact="0.6769"/>
          <dgm:constr type="w" for="ch" forName="image_11" refType="w" fact="0.1239"/>
          <dgm:constr type="h" for="ch" forName="image_11" refType="h" fact="0.2147"/>
          <dgm:constr type="l" for="ch" forName="image_accent_11" refType="w" fact="0.4677"/>
          <dgm:constr type="t" for="ch" forName="image_accent_11" refType="h" fact="0.8596"/>
          <dgm:constr type="w" for="ch" forName="image_accent_11" refType="w" fact="0.0145"/>
          <dgm:constr type="h" for="ch" forName="image_accent_11" refType="h" fact="0.0251"/>
          <dgm:constr type="l" for="ch" forName="image_12" refType="w" fact="0.6805"/>
          <dgm:constr type="t" for="ch" forName="image_12" refType="h" fact="0.566"/>
          <dgm:constr type="w" for="ch" forName="image_12" refType="w" fact="0.1209"/>
          <dgm:constr type="h" for="ch" forName="image_12" refType="h" fact="0.2095"/>
          <dgm:constr type="l" for="ch" forName="image_accent_12" refType="w" fact="0.7089"/>
          <dgm:constr type="t" for="ch" forName="image_accent_12" refType="h" fact="0.7447"/>
          <dgm:constr type="w" for="ch" forName="image_accent_12" refType="w" fact="0.0145"/>
          <dgm:constr type="h" for="ch" forName="image_accent_12" refType="h" fact="0.0251"/>
          <dgm:constr type="l" for="ch" forName="text_12" refType="w" fact="0.5833"/>
          <dgm:constr type="t" for="ch" forName="text_12" refType="h" fact="0.678"/>
          <dgm:constr type="w" for="ch" forName="text_12" refType="w" fact="0.1209"/>
          <dgm:constr type="h" for="ch" forName="text_12" refType="h" fact="0.2095"/>
          <dgm:constr type="l" for="ch" forName="text_accent_12" refType="w" fact="0.6862"/>
          <dgm:constr type="t" for="ch" forName="text_accent_12" refType="h" fact="0.7694"/>
          <dgm:constr type="w" for="ch" forName="text_accent_12" refType="w" fact="0.0145"/>
          <dgm:constr type="h" for="ch" forName="text_accent_12" refType="h" fact="0.0251"/>
          <dgm:constr type="l" for="ch" forName="text_13" refType="w" fact="0.681"/>
          <dgm:constr type="t" for="ch" forName="text_13" refType="h" fact="0.3415"/>
          <dgm:constr type="w" for="ch" forName="text_13" refType="w" fact="0.1209"/>
          <dgm:constr type="h" for="ch" forName="text_13" refType="h" fact="0.2095"/>
          <dgm:constr type="l" for="ch" forName="text_accent_13" refType="w" fact="0.7595"/>
          <dgm:constr type="t" for="ch" forName="text_accent_13" refType="h" fact="0.3472"/>
          <dgm:constr type="w" for="ch" forName="text_accent_13" refType="w" fact="0.0145"/>
          <dgm:constr type="h" for="ch" forName="text_accent_13" refType="h" fact="0.0251"/>
          <dgm:constr type="l" for="ch" forName="image_13" refType="w" fact="0.6796"/>
          <dgm:constr type="t" for="ch" forName="image_13" refType="h" fact="0.1142"/>
          <dgm:constr type="w" for="ch" forName="image_13" refType="w" fact="0.1239"/>
          <dgm:constr type="h" for="ch" forName="image_13" refType="h" fact="0.2147"/>
          <dgm:constr type="l" for="ch" forName="image_accent_13" refType="w" fact="0.7596"/>
          <dgm:constr type="t" for="ch" forName="image_accent_13" refType="h" fact="0.2968"/>
          <dgm:constr type="w" for="ch" forName="image_accent_13" refType="w" fact="0.0145"/>
          <dgm:constr type="h" for="ch" forName="image_accent_13" refType="h" fact="0.0251"/>
          <dgm:constr type="l" for="ch" forName="text_14" refType="w" fact="0.7789"/>
          <dgm:constr type="t" for="ch" forName="text_14" refType="h" fact="0.6774"/>
          <dgm:constr type="w" for="ch" forName="text_14" refType="w" fact="0.1209"/>
          <dgm:constr type="h" for="ch" forName="text_14" refType="h" fact="0.2095"/>
          <dgm:constr type="l" for="ch" forName="text_accent_14" refType="w" fact="0.8574"/>
          <dgm:constr type="t" for="ch" forName="text_accent_14" refType="h" fact="0.683"/>
          <dgm:constr type="w" for="ch" forName="text_accent_14" refType="w" fact="0.0145"/>
          <dgm:constr type="h" for="ch" forName="text_accent_14" refType="h" fact="0.0251"/>
          <dgm:constr type="l" for="ch" forName="image_14" refType="w" fact="0.778"/>
          <dgm:constr type="t" for="ch" forName="image_14" refType="h" fact="0.4501"/>
          <dgm:constr type="w" for="ch" forName="image_14" refType="w" fact="0.1239"/>
          <dgm:constr type="h" for="ch" forName="image_14" refType="h" fact="0.2147"/>
          <dgm:constr type="l" for="ch" forName="image_accent_14" refType="w" fact="0.858"/>
          <dgm:constr type="t" for="ch" forName="image_accent_14" refType="h" fact="0.6327"/>
          <dgm:constr type="w" for="ch" forName="image_accent_14" refType="w" fact="0.0145"/>
          <dgm:constr type="h" for="ch" forName="image_accent_14" refType="h" fact="0.0251"/>
          <dgm:constr type="l" for="ch" forName="text_15" refType="w" fact="0.779"/>
          <dgm:constr type="t" for="ch" forName="text_15" refType="h" fact="0.2273"/>
          <dgm:constr type="w" for="ch" forName="text_15" refType="w" fact="0.1209"/>
          <dgm:constr type="h" for="ch" forName="text_15" refType="h" fact="0.2095"/>
          <dgm:constr type="l" for="ch" forName="text_accent_15" refType="w" fact="0.8575"/>
          <dgm:constr type="t" for="ch" forName="text_accent_15" refType="h" fact="0.233"/>
          <dgm:constr type="w" for="ch" forName="text_accent_15" refType="w" fact="0.0145"/>
          <dgm:constr type="h" for="ch" forName="text_accent_15" refType="h" fact="0.0251"/>
          <dgm:constr type="l" for="ch" forName="image_15" refType="w" fact="0.7776"/>
          <dgm:constr type="t" for="ch" forName="image_15" refType="h" fact="0"/>
          <dgm:constr type="w" for="ch" forName="image_15" refType="w" fact="0.1239"/>
          <dgm:constr type="h" for="ch" forName="image_15" refType="h" fact="0.2147"/>
          <dgm:constr type="l" for="ch" forName="image_accent_15" refType="w" fact="0.8575"/>
          <dgm:constr type="t" for="ch" forName="image_accent_15" refType="h" fact="0.1826"/>
          <dgm:constr type="w" for="ch" forName="image_accent_15" refType="w" fact="0.0145"/>
          <dgm:constr type="h" for="ch" forName="image_accent_15" refType="h" fact="0.0251"/>
          <dgm:constr type="l" for="ch" forName="text_16" refType="w" fact="0.8774"/>
          <dgm:constr type="t" for="ch" forName="text_16" refType="h" fact="0.7895"/>
          <dgm:constr type="w" for="ch" forName="text_16" refType="w" fact="0.1209"/>
          <dgm:constr type="h" for="ch" forName="text_16" refType="h" fact="0.2095"/>
          <dgm:constr type="l" for="ch" forName="text_accent_16" refType="w" fact="0.9559"/>
          <dgm:constr type="t" for="ch" forName="text_accent_16" refType="h" fact="0.7952"/>
          <dgm:constr type="w" for="ch" forName="text_accent_16" refType="w" fact="0.0145"/>
          <dgm:constr type="h" for="ch" forName="text_accent_16" refType="h" fact="0.0251"/>
          <dgm:constr type="l" for="ch" forName="image_16" refType="w" fact="0.876"/>
          <dgm:constr type="t" for="ch" forName="image_16" refType="h" fact="0.5622"/>
          <dgm:constr type="w" for="ch" forName="image_16" refType="w" fact="0.1239"/>
          <dgm:constr type="h" for="ch" forName="image_16" refType="h" fact="0.2147"/>
          <dgm:constr type="l" for="ch" forName="image_accent_16" refType="w" fact="0.956"/>
          <dgm:constr type="t" for="ch" forName="image_accent_16" refType="h" fact="0.7449"/>
          <dgm:constr type="w" for="ch" forName="image_accent_16" refType="w" fact="0.0145"/>
          <dgm:constr type="h" for="ch" forName="image_accent_16" refType="h" fact="0.0251"/>
          <dgm:constr type="l" for="ch" forName="text_17" refType="w" fact="0.8776"/>
          <dgm:constr type="t" for="ch" forName="text_17" refType="h" fact="0.3388"/>
          <dgm:constr type="w" for="ch" forName="text_17" refType="w" fact="0.1209"/>
          <dgm:constr type="h" for="ch" forName="text_17" refType="h" fact="0.2095"/>
          <dgm:constr type="l" for="ch" forName="text_accent_17" refType="w" fact="0.9561"/>
          <dgm:constr type="t" for="ch" forName="text_accent_17" refType="h" fact="0.3445"/>
          <dgm:constr type="w" for="ch" forName="text_accent_17" refType="w" fact="0.0145"/>
          <dgm:constr type="h" for="ch" forName="text_accent_17" refType="h" fact="0.0251"/>
          <dgm:constr type="l" for="ch" forName="image_17" refType="w" fact="0.8761"/>
          <dgm:constr type="t" for="ch" forName="image_17" refType="h" fact="0.1115"/>
          <dgm:constr type="w" for="ch" forName="image_17" refType="w" fact="0.1239"/>
          <dgm:constr type="h" for="ch" forName="image_17" refType="h" fact="0.2147"/>
          <dgm:constr type="l" for="ch" forName="image_accent_17" refType="w" fact="0.9561"/>
          <dgm:constr type="t" for="ch" forName="image_accent_17" refType="h" fact="0.2941"/>
          <dgm:constr type="w" for="ch" forName="image_accent_17" refType="w" fact="0.0145"/>
          <dgm:constr type="h" for="ch" forName="image_accent_17" refType="h" fact="0.0251"/>
        </dgm:constrLst>
      </dgm:if>
      <dgm:if name="Name19" axis="ch" ptType="node" func="cnt" op="equ" val="18">
        <dgm:alg type="composite">
          <dgm:param type="ar" val="2.2083"/>
        </dgm:alg>
        <dgm:constrLst>
          <dgm:constr type="primFontSz" for="des" ptType="node" op="equ" val="65"/>
          <dgm:constr type="l" for="ch" forName="text_1" refType="w" fact="0.0898"/>
          <dgm:constr type="t" for="ch" forName="text_1" refType="h" fact="0.3421"/>
          <dgm:constr type="w" for="ch" forName="text_1" refType="w" fact="0.11"/>
          <dgm:constr type="h" for="ch" forName="text_1" refType="h" fact="0.2095"/>
          <dgm:constr type="l" for="ch" forName="text_accent_1" refType="w" fact="0.0922"/>
          <dgm:constr type="t" for="ch" forName="text_accent_1" refType="h" fact="0.4343"/>
          <dgm:constr type="w" for="ch" forName="text_accent_1" refType="w" fact="0.0132"/>
          <dgm:constr type="h" for="ch" forName="text_accent_1" refType="h" fact="0.0251"/>
          <dgm:constr type="l" for="ch" forName="image_1" refType="w" fact="0"/>
          <dgm:constr type="t" for="ch" forName="image_1" refType="h" fact="0.2285"/>
          <dgm:constr type="w" for="ch" forName="image_1" refType="w" fact="0.1128"/>
          <dgm:constr type="h" for="ch" forName="image_1" refType="h" fact="0.2147"/>
          <dgm:constr type="l" for="ch" forName="image_accent_1" refType="w" fact="0.0728"/>
          <dgm:constr type="t" for="ch" forName="image_accent_1" refType="h" fact="0.4111"/>
          <dgm:constr type="w" for="ch" forName="image_accent_1" refType="w" fact="0.0132"/>
          <dgm:constr type="h" for="ch" forName="image_accent_1" refType="h" fact="0.0251"/>
          <dgm:constr type="l" for="ch" forName="image_2" refType="w" fact="0.2663"/>
          <dgm:constr type="t" for="ch" forName="image_2" refType="h" fact="0.3421"/>
          <dgm:constr type="w" for="ch" forName="image_2" refType="w" fact="0.11"/>
          <dgm:constr type="h" for="ch" forName="image_2" refType="h" fact="0.2095"/>
          <dgm:constr type="l" for="ch" forName="image_accent_2" refType="w" fact="0.2687"/>
          <dgm:constr type="t" for="ch" forName="image_accent_2" refType="h" fact="0.4343"/>
          <dgm:constr type="w" for="ch" forName="image_accent_2" refType="w" fact="0.0132"/>
          <dgm:constr type="h" for="ch" forName="image_accent_2" refType="h" fact="0.0251"/>
          <dgm:constr type="l" for="ch" forName="text_2" refType="w" fact="0.1765"/>
          <dgm:constr type="t" for="ch" forName="text_2" refType="h" fact="0.2285"/>
          <dgm:constr type="w" for="ch" forName="text_2" refType="w" fact="0.1128"/>
          <dgm:constr type="h" for="ch" forName="text_2" refType="h" fact="0.2147"/>
          <dgm:constr type="l" for="ch" forName="text_accent_2" refType="w" fact="0.2493"/>
          <dgm:constr type="t" for="ch" forName="text_accent_2" refType="h" fact="0.4111"/>
          <dgm:constr type="w" for="ch" forName="text_accent_2" refType="w" fact="0.0132"/>
          <dgm:constr type="h" for="ch" forName="text_accent_2" refType="h" fact="0.0251"/>
          <dgm:constr type="l" for="ch" forName="text_3" refType="w" fact="0.0897"/>
          <dgm:constr type="t" for="ch" forName="text_3" refType="h" fact="0.1207"/>
          <dgm:constr type="w" for="ch" forName="text_3" refType="w" fact="0.11"/>
          <dgm:constr type="h" for="ch" forName="text_3" refType="h" fact="0.2095"/>
          <dgm:constr type="l" for="ch" forName="text_accent_3" refType="w" fact="0.1612"/>
          <dgm:constr type="t" for="ch" forName="text_accent_3" refType="h" fact="0.1264"/>
          <dgm:constr type="w" for="ch" forName="text_accent_3" refType="w" fact="0.0132"/>
          <dgm:constr type="h" for="ch" forName="text_accent_3" refType="h" fact="0.0251"/>
          <dgm:constr type="l" for="ch" forName="image_3" refType="w" fact="0.1765"/>
          <dgm:constr type="t" for="ch" forName="image_3" refType="h" fact="0.0048"/>
          <dgm:constr type="w" for="ch" forName="image_3" refType="w" fact="0.1128"/>
          <dgm:constr type="h" for="ch" forName="image_3" refType="h" fact="0.2147"/>
          <dgm:constr type="l" for="ch" forName="image_accent_3" refType="w" fact="0.1812"/>
          <dgm:constr type="t" for="ch" forName="image_accent_3" refType="h" fact="0.0971"/>
          <dgm:constr type="w" for="ch" forName="image_accent_3" refType="w" fact="0.0132"/>
          <dgm:constr type="h" for="ch" forName="image_accent_3" refType="h" fact="0.0251"/>
          <dgm:constr type="l" for="ch" forName="text_4" refType="w" fact="0.2661"/>
          <dgm:constr type="t" for="ch" forName="text_4" refType="h" fact="0.1191"/>
          <dgm:constr type="w" for="ch" forName="text_4" refType="w" fact="0.11"/>
          <dgm:constr type="h" for="ch" forName="text_4" refType="h" fact="0.2095"/>
          <dgm:constr type="l" for="ch" forName="text_accent_4" refType="w" fact="0.3608"/>
          <dgm:constr type="t" for="ch" forName="text_accent_4" refType="h" fact="0.2101"/>
          <dgm:constr type="w" for="ch" forName="text_accent_4" refType="w" fact="0.0132"/>
          <dgm:constr type="h" for="ch" forName="text_accent_4" refType="h" fact="0.0251"/>
          <dgm:constr type="l" for="ch" forName="image_4" refType="w" fact="0.3544"/>
          <dgm:constr type="t" for="ch" forName="image_4" refType="h" fact="0.2301"/>
          <dgm:constr type="w" for="ch" forName="image_4" refType="w" fact="0.11"/>
          <dgm:constr type="h" for="ch" forName="image_4" refType="h" fact="0.2095"/>
          <dgm:constr type="l" for="ch" forName="image_accent_4" refType="w" fact="0.3796"/>
          <dgm:constr type="t" for="ch" forName="image_accent_4" refType="h" fact="0.2342"/>
          <dgm:constr type="w" for="ch" forName="image_accent_4" refType="w" fact="0.0132"/>
          <dgm:constr type="h" for="ch" forName="image_accent_4" refType="h" fact="0.0251"/>
          <dgm:constr type="l" for="ch" forName="text_5" refType="w" fact="0.3543"/>
          <dgm:constr type="t" for="ch" forName="text_5" refType="h" fact="0.0069"/>
          <dgm:constr type="w" for="ch" forName="text_5" refType="w" fact="0.11"/>
          <dgm:constr type="h" for="ch" forName="text_5" refType="h" fact="0.2095"/>
          <dgm:constr type="l" for="ch" forName="text_accent_5" refType="w" fact="0.4489"/>
          <dgm:constr type="t" for="ch" forName="text_accent_5" refType="h" fact="0.0974"/>
          <dgm:constr type="w" for="ch" forName="text_accent_5" refType="w" fact="0.0132"/>
          <dgm:constr type="h" for="ch" forName="text_accent_5" refType="h" fact="0.0251"/>
          <dgm:constr type="l" for="ch" forName="image_5" refType="w" fact="0.4425"/>
          <dgm:constr type="t" for="ch" forName="image_5" refType="h" fact="0.1173"/>
          <dgm:constr type="w" for="ch" forName="image_5" refType="w" fact="0.11"/>
          <dgm:constr type="h" for="ch" forName="image_5" refType="h" fact="0.2095"/>
          <dgm:constr type="l" for="ch" forName="image_accent_5" refType="w" fact="0.4677"/>
          <dgm:constr type="t" for="ch" forName="image_accent_5" refType="h" fact="0.1215"/>
          <dgm:constr type="w" for="ch" forName="image_accent_5" refType="w" fact="0.0132"/>
          <dgm:constr type="h" for="ch" forName="image_accent_5" refType="h" fact="0.0251"/>
          <dgm:constr type="l" for="ch" forName="text_6" refType="w" fact="0.4429"/>
          <dgm:constr type="t" for="ch" forName="text_6" refType="h" fact="0.3413"/>
          <dgm:constr type="w" for="ch" forName="text_6" refType="w" fact="0.11"/>
          <dgm:constr type="h" for="ch" forName="text_6" refType="h" fact="0.2095"/>
          <dgm:constr type="l" for="ch" forName="text_accent_6" refType="w" fact="0.4688"/>
          <dgm:constr type="t" for="ch" forName="text_accent_6" refType="h" fact="0.52"/>
          <dgm:constr type="w" for="ch" forName="text_accent_6" refType="w" fact="0.0132"/>
          <dgm:constr type="h" for="ch" forName="text_accent_6" refType="h" fact="0.0251"/>
          <dgm:constr type="l" for="ch" forName="image_6" refType="w" fact="0.3544"/>
          <dgm:constr type="t" for="ch" forName="image_6" refType="h" fact="0.4533"/>
          <dgm:constr type="w" for="ch" forName="image_6" refType="w" fact="0.11"/>
          <dgm:constr type="h" for="ch" forName="image_6" refType="h" fact="0.2095"/>
          <dgm:constr type="l" for="ch" forName="image_accent_6" refType="w" fact="0.4482"/>
          <dgm:constr type="t" for="ch" forName="image_accent_6" refType="h" fact="0.5447"/>
          <dgm:constr type="w" for="ch" forName="image_accent_6" refType="w" fact="0.0132"/>
          <dgm:constr type="h" for="ch" forName="image_accent_6" refType="h" fact="0.0251"/>
          <dgm:constr type="l" for="ch" forName="image_7" refType="w" fact="0.0892"/>
          <dgm:constr type="t" for="ch" forName="image_7" refType="h" fact="0.5668"/>
          <dgm:constr type="w" for="ch" forName="image_7" refType="w" fact="0.11"/>
          <dgm:constr type="h" for="ch" forName="image_7" refType="h" fact="0.2095"/>
          <dgm:constr type="l" for="ch" forName="image_accent_7" refType="w" fact="0.1607"/>
          <dgm:constr type="t" for="ch" forName="image_accent_7" refType="h" fact="0.5725"/>
          <dgm:constr type="w" for="ch" forName="image_accent_7" refType="w" fact="0.0132"/>
          <dgm:constr type="h" for="ch" forName="image_accent_7" refType="h" fact="0.0251"/>
          <dgm:constr type="l" for="ch" forName="text_7" refType="w" fact="0.1767"/>
          <dgm:constr type="t" for="ch" forName="text_7" refType="h" fact="0.4525"/>
          <dgm:constr type="w" for="ch" forName="text_7" refType="w" fact="0.1128"/>
          <dgm:constr type="h" for="ch" forName="text_7" refType="h" fact="0.2147"/>
          <dgm:constr type="l" for="ch" forName="text_accent_7" refType="w" fact="0.1814"/>
          <dgm:constr type="t" for="ch" forName="text_accent_7" refType="h" fact="0.5448"/>
          <dgm:constr type="w" for="ch" forName="text_accent_7" refType="w" fact="0.0132"/>
          <dgm:constr type="h" for="ch" forName="text_accent_7" refType="h" fact="0.0251"/>
          <dgm:constr type="l" for="ch" forName="image_8" refType="w" fact="0.4424"/>
          <dgm:constr type="t" for="ch" forName="image_8" refType="h" fact="0.5673"/>
          <dgm:constr type="w" for="ch" forName="image_8" refType="w" fact="0.11"/>
          <dgm:constr type="h" for="ch" forName="image_8" refType="h" fact="0.2095"/>
          <dgm:constr type="l" for="ch" forName="image_accent_8" refType="w" fact="0.537"/>
          <dgm:constr type="t" for="ch" forName="image_accent_8" refType="h" fact="0.6583"/>
          <dgm:constr type="w" for="ch" forName="image_accent_8" refType="w" fact="0.0132"/>
          <dgm:constr type="h" for="ch" forName="image_accent_8" refType="h" fact="0.0251"/>
          <dgm:constr type="l" for="ch" forName="text_8" refType="w" fact="0.531"/>
          <dgm:constr type="t" for="ch" forName="text_8" refType="h" fact="0.4543"/>
          <dgm:constr type="w" for="ch" forName="text_8" refType="w" fact="0.11"/>
          <dgm:constr type="h" for="ch" forName="text_8" refType="h" fact="0.2095"/>
          <dgm:constr type="l" for="ch" forName="text_accent_8" refType="w" fact="0.557"/>
          <dgm:constr type="t" for="ch" forName="text_accent_8" refType="h" fact="0.6343"/>
          <dgm:constr type="w" for="ch" forName="text_accent_8" refType="w" fact="0.0132"/>
          <dgm:constr type="h" for="ch" forName="text_accent_8" refType="h" fact="0.0251"/>
          <dgm:constr type="l" for="ch" forName="image_9" refType="w" fact="0.531"/>
          <dgm:constr type="t" for="ch" forName="image_9" refType="h" fact="0.229"/>
          <dgm:constr type="w" for="ch" forName="image_9" refType="w" fact="0.11"/>
          <dgm:constr type="h" for="ch" forName="image_9" refType="h" fact="0.2095"/>
          <dgm:constr type="l" for="ch" forName="image_accent_9" refType="w" fact="0.6025"/>
          <dgm:constr type="t" for="ch" forName="image_accent_9" refType="h" fact="0.2347"/>
          <dgm:constr type="w" for="ch" forName="image_accent_9" refType="w" fact="0.0132"/>
          <dgm:constr type="h" for="ch" forName="image_accent_9" refType="h" fact="0.0251"/>
          <dgm:constr type="l" for="ch" forName="text_9" refType="w" fact="0.5297"/>
          <dgm:constr type="t" for="ch" forName="text_9" refType="h" fact="0.0017"/>
          <dgm:constr type="w" for="ch" forName="text_9" refType="w" fact="0.1128"/>
          <dgm:constr type="h" for="ch" forName="text_9" refType="h" fact="0.2147"/>
          <dgm:constr type="l" for="ch" forName="text_accent_9" refType="w" fact="0.6025"/>
          <dgm:constr type="t" for="ch" forName="text_accent_9" refType="h" fact="0.1844"/>
          <dgm:constr type="w" for="ch" forName="text_accent_9" refType="w" fact="0.0132"/>
          <dgm:constr type="h" for="ch" forName="text_accent_9" refType="h" fact="0.0251"/>
          <dgm:constr type="l" for="ch" forName="text_10" refType="w" fact="0.2658"/>
          <dgm:constr type="t" for="ch" forName="text_10" refType="h" fact="0.5673"/>
          <dgm:constr type="w" for="ch" forName="text_10" refType="w" fact="0.11"/>
          <dgm:constr type="h" for="ch" forName="text_10" refType="h" fact="0.2095"/>
          <dgm:constr type="l" for="ch" forName="text_accent_10" refType="w" fact="0.2917"/>
          <dgm:constr type="t" for="ch" forName="text_accent_10" refType="h" fact="0.746"/>
          <dgm:constr type="w" for="ch" forName="text_accent_10" refType="w" fact="0.0132"/>
          <dgm:constr type="h" for="ch" forName="text_accent_10" refType="h" fact="0.0251"/>
          <dgm:constr type="l" for="ch" forName="image_10" refType="w" fact="0.1773"/>
          <dgm:constr type="t" for="ch" forName="image_10" refType="h" fact="0.6792"/>
          <dgm:constr type="w" for="ch" forName="image_10" refType="w" fact="0.11"/>
          <dgm:constr type="h" for="ch" forName="image_10" refType="h" fact="0.2095"/>
          <dgm:constr type="l" for="ch" forName="image_accent_10" refType="w" fact="0.271"/>
          <dgm:constr type="t" for="ch" forName="image_accent_10" refType="h" fact="0.7707"/>
          <dgm:constr type="w" for="ch" forName="image_accent_10" refType="w" fact="0.0132"/>
          <dgm:constr type="h" for="ch" forName="image_accent_10" refType="h" fact="0.0251"/>
          <dgm:constr type="l" for="ch" forName="text_11" refType="w" fact="0.4428"/>
          <dgm:constr type="t" for="ch" forName="text_11" refType="h" fact="0.7905"/>
          <dgm:constr type="w" for="ch" forName="text_11" refType="w" fact="0.11"/>
          <dgm:constr type="h" for="ch" forName="text_11" refType="h" fact="0.2095"/>
          <dgm:constr type="l" for="ch" forName="text_accent_11" refType="w" fact="0.4452"/>
          <dgm:constr type="t" for="ch" forName="text_accent_11" refType="h" fact="0.8827"/>
          <dgm:constr type="w" for="ch" forName="text_accent_11" refType="w" fact="0.0132"/>
          <dgm:constr type="h" for="ch" forName="text_accent_11" refType="h" fact="0.0251"/>
          <dgm:constr type="l" for="ch" forName="image_11" refType="w" fact="0.353"/>
          <dgm:constr type="t" for="ch" forName="image_11" refType="h" fact="0.6769"/>
          <dgm:constr type="w" for="ch" forName="image_11" refType="w" fact="0.1128"/>
          <dgm:constr type="h" for="ch" forName="image_11" refType="h" fact="0.2147"/>
          <dgm:constr type="l" for="ch" forName="image_accent_11" refType="w" fact="0.4258"/>
          <dgm:constr type="t" for="ch" forName="image_accent_11" refType="h" fact="0.8596"/>
          <dgm:constr type="w" for="ch" forName="image_accent_11" refType="w" fact="0.0132"/>
          <dgm:constr type="h" for="ch" forName="image_accent_11" refType="h" fact="0.0251"/>
          <dgm:constr type="l" for="ch" forName="image_12" refType="w" fact="0.6195"/>
          <dgm:constr type="t" for="ch" forName="image_12" refType="h" fact="0.566"/>
          <dgm:constr type="w" for="ch" forName="image_12" refType="w" fact="0.11"/>
          <dgm:constr type="h" for="ch" forName="image_12" refType="h" fact="0.2095"/>
          <dgm:constr type="l" for="ch" forName="image_accent_12" refType="w" fact="0.6454"/>
          <dgm:constr type="t" for="ch" forName="image_accent_12" refType="h" fact="0.7447"/>
          <dgm:constr type="w" for="ch" forName="image_accent_12" refType="w" fact="0.0132"/>
          <dgm:constr type="h" for="ch" forName="image_accent_12" refType="h" fact="0.0251"/>
          <dgm:constr type="l" for="ch" forName="text_12" refType="w" fact="0.531"/>
          <dgm:constr type="t" for="ch" forName="text_12" refType="h" fact="0.678"/>
          <dgm:constr type="w" for="ch" forName="text_12" refType="w" fact="0.11"/>
          <dgm:constr type="h" for="ch" forName="text_12" refType="h" fact="0.2095"/>
          <dgm:constr type="l" for="ch" forName="text_accent_12" refType="w" fact="0.6248"/>
          <dgm:constr type="t" for="ch" forName="text_accent_12" refType="h" fact="0.7694"/>
          <dgm:constr type="w" for="ch" forName="text_accent_12" refType="w" fact="0.0132"/>
          <dgm:constr type="h" for="ch" forName="text_accent_12" refType="h" fact="0.0251"/>
          <dgm:constr type="l" for="ch" forName="text_13" refType="w" fact="0.62"/>
          <dgm:constr type="t" for="ch" forName="text_13" refType="h" fact="0.3415"/>
          <dgm:constr type="w" for="ch" forName="text_13" refType="w" fact="0.11"/>
          <dgm:constr type="h" for="ch" forName="text_13" refType="h" fact="0.2095"/>
          <dgm:constr type="l" for="ch" forName="text_accent_13" refType="w" fact="0.6915"/>
          <dgm:constr type="t" for="ch" forName="text_accent_13" refType="h" fact="0.3472"/>
          <dgm:constr type="w" for="ch" forName="text_accent_13" refType="w" fact="0.0132"/>
          <dgm:constr type="h" for="ch" forName="text_accent_13" refType="h" fact="0.0251"/>
          <dgm:constr type="l" for="ch" forName="image_13" refType="w" fact="0.6187"/>
          <dgm:constr type="t" for="ch" forName="image_13" refType="h" fact="0.1142"/>
          <dgm:constr type="w" for="ch" forName="image_13" refType="w" fact="0.1128"/>
          <dgm:constr type="h" for="ch" forName="image_13" refType="h" fact="0.2147"/>
          <dgm:constr type="l" for="ch" forName="image_accent_13" refType="w" fact="0.6915"/>
          <dgm:constr type="t" for="ch" forName="image_accent_13" refType="h" fact="0.2968"/>
          <dgm:constr type="w" for="ch" forName="image_accent_13" refType="w" fact="0.0132"/>
          <dgm:constr type="h" for="ch" forName="image_accent_13" refType="h" fact="0.0251"/>
          <dgm:constr type="l" for="ch" forName="text_14" refType="w" fact="0.7091"/>
          <dgm:constr type="t" for="ch" forName="text_14" refType="h" fact="0.6774"/>
          <dgm:constr type="w" for="ch" forName="text_14" refType="w" fact="0.11"/>
          <dgm:constr type="h" for="ch" forName="text_14" refType="h" fact="0.2095"/>
          <dgm:constr type="l" for="ch" forName="text_accent_14" refType="w" fact="0.7805"/>
          <dgm:constr type="t" for="ch" forName="text_accent_14" refType="h" fact="0.683"/>
          <dgm:constr type="w" for="ch" forName="text_accent_14" refType="w" fact="0.0132"/>
          <dgm:constr type="h" for="ch" forName="text_accent_14" refType="h" fact="0.0251"/>
          <dgm:constr type="l" for="ch" forName="image_14" refType="w" fact="0.7083"/>
          <dgm:constr type="t" for="ch" forName="image_14" refType="h" fact="0.4501"/>
          <dgm:constr type="w" for="ch" forName="image_14" refType="w" fact="0.1128"/>
          <dgm:constr type="h" for="ch" forName="image_14" refType="h" fact="0.2147"/>
          <dgm:constr type="l" for="ch" forName="image_accent_14" refType="w" fact="0.7811"/>
          <dgm:constr type="t" for="ch" forName="image_accent_14" refType="h" fact="0.6327"/>
          <dgm:constr type="w" for="ch" forName="image_accent_14" refType="w" fact="0.0132"/>
          <dgm:constr type="h" for="ch" forName="image_accent_14" refType="h" fact="0.0251"/>
          <dgm:constr type="l" for="ch" forName="text_15" refType="w" fact="0.7092"/>
          <dgm:constr type="t" for="ch" forName="text_15" refType="h" fact="0.2273"/>
          <dgm:constr type="w" for="ch" forName="text_15" refType="w" fact="0.11"/>
          <dgm:constr type="h" for="ch" forName="text_15" refType="h" fact="0.2095"/>
          <dgm:constr type="l" for="ch" forName="text_accent_15" refType="w" fact="0.7806"/>
          <dgm:constr type="t" for="ch" forName="text_accent_15" refType="h" fact="0.233"/>
          <dgm:constr type="w" for="ch" forName="text_accent_15" refType="w" fact="0.0132"/>
          <dgm:constr type="h" for="ch" forName="text_accent_15" refType="h" fact="0.0251"/>
          <dgm:constr type="l" for="ch" forName="image_15" refType="w" fact="0.7079"/>
          <dgm:constr type="t" for="ch" forName="image_15" refType="h" fact="0"/>
          <dgm:constr type="w" for="ch" forName="image_15" refType="w" fact="0.1128"/>
          <dgm:constr type="h" for="ch" forName="image_15" refType="h" fact="0.2147"/>
          <dgm:constr type="l" for="ch" forName="image_accent_15" refType="w" fact="0.7807"/>
          <dgm:constr type="t" for="ch" forName="image_accent_15" refType="h" fact="0.1826"/>
          <dgm:constr type="w" for="ch" forName="image_accent_15" refType="w" fact="0.0132"/>
          <dgm:constr type="h" for="ch" forName="image_accent_15" refType="h" fact="0.0251"/>
          <dgm:constr type="l" for="ch" forName="text_16" refType="w" fact="0.7988"/>
          <dgm:constr type="t" for="ch" forName="text_16" refType="h" fact="0.7895"/>
          <dgm:constr type="w" for="ch" forName="text_16" refType="w" fact="0.11"/>
          <dgm:constr type="h" for="ch" forName="text_16" refType="h" fact="0.2095"/>
          <dgm:constr type="l" for="ch" forName="text_accent_16" refType="w" fact="0.8703"/>
          <dgm:constr type="t" for="ch" forName="text_accent_16" refType="h" fact="0.7952"/>
          <dgm:constr type="w" for="ch" forName="text_accent_16" refType="w" fact="0.0132"/>
          <dgm:constr type="h" for="ch" forName="text_accent_16" refType="h" fact="0.0251"/>
          <dgm:constr type="l" for="ch" forName="image_16" refType="w" fact="0.7975"/>
          <dgm:constr type="t" for="ch" forName="image_16" refType="h" fact="0.5622"/>
          <dgm:constr type="w" for="ch" forName="image_16" refType="w" fact="0.1128"/>
          <dgm:constr type="h" for="ch" forName="image_16" refType="h" fact="0.2147"/>
          <dgm:constr type="l" for="ch" forName="image_accent_16" refType="w" fact="0.8703"/>
          <dgm:constr type="t" for="ch" forName="image_accent_16" refType="h" fact="0.7449"/>
          <dgm:constr type="w" for="ch" forName="image_accent_16" refType="w" fact="0.0132"/>
          <dgm:constr type="h" for="ch" forName="image_accent_16" refType="h" fact="0.0251"/>
          <dgm:constr type="l" for="ch" forName="text_17" refType="w" fact="0.7989"/>
          <dgm:constr type="t" for="ch" forName="text_17" refType="h" fact="0.3388"/>
          <dgm:constr type="w" for="ch" forName="text_17" refType="w" fact="0.11"/>
          <dgm:constr type="h" for="ch" forName="text_17" refType="h" fact="0.2095"/>
          <dgm:constr type="l" for="ch" forName="text_accent_17" refType="w" fact="0.8704"/>
          <dgm:constr type="t" for="ch" forName="text_accent_17" refType="h" fact="0.3445"/>
          <dgm:constr type="w" for="ch" forName="text_accent_17" refType="w" fact="0.0132"/>
          <dgm:constr type="h" for="ch" forName="text_accent_17" refType="h" fact="0.0251"/>
          <dgm:constr type="l" for="ch" forName="image_17" refType="w" fact="0.7976"/>
          <dgm:constr type="t" for="ch" forName="image_17" refType="h" fact="0.1115"/>
          <dgm:constr type="w" for="ch" forName="image_17" refType="w" fact="0.1128"/>
          <dgm:constr type="h" for="ch" forName="image_17" refType="h" fact="0.2147"/>
          <dgm:constr type="l" for="ch" forName="image_accent_17" refType="w" fact="0.8704"/>
          <dgm:constr type="t" for="ch" forName="image_accent_17" refType="h" fact="0.2941"/>
          <dgm:constr type="w" for="ch" forName="image_accent_17" refType="w" fact="0.0132"/>
          <dgm:constr type="h" for="ch" forName="image_accent_17" refType="h" fact="0.0251"/>
          <dgm:constr type="l" for="ch" forName="image_18" refType="w" fact="0.8885"/>
          <dgm:constr type="t" for="ch" forName="image_18" refType="h" fact="0.6772"/>
          <dgm:constr type="w" for="ch" forName="image_18" refType="w" fact="0.11"/>
          <dgm:constr type="h" for="ch" forName="image_18" refType="h" fact="0.2095"/>
          <dgm:constr type="l" for="ch" forName="image_accent_18" refType="w" fact="0.96"/>
          <dgm:constr type="t" for="ch" forName="image_accent_18" refType="h" fact="0.6829"/>
          <dgm:constr type="w" for="ch" forName="image_accent_18" refType="w" fact="0.0132"/>
          <dgm:constr type="h" for="ch" forName="image_accent_18" refType="h" fact="0.0251"/>
          <dgm:constr type="l" for="ch" forName="text_18" refType="w" fact="0.8872"/>
          <dgm:constr type="t" for="ch" forName="text_18" refType="h" fact="0.45"/>
          <dgm:constr type="w" for="ch" forName="text_18" refType="w" fact="0.1128"/>
          <dgm:constr type="h" for="ch" forName="text_18" refType="h" fact="0.2147"/>
          <dgm:constr type="l" for="ch" forName="text_accent_18" refType="w" fact="0.96"/>
          <dgm:constr type="t" for="ch" forName="text_accent_18" refType="h" fact="0.6326"/>
          <dgm:constr type="w" for="ch" forName="text_accent_18" refType="w" fact="0.0132"/>
          <dgm:constr type="h" for="ch" forName="text_accent_18" refType="h" fact="0.0251"/>
        </dgm:constrLst>
      </dgm:if>
      <dgm:if name="Name20" axis="ch" ptType="node" func="cnt" op="equ" val="19">
        <dgm:alg type="composite">
          <dgm:param type="ar" val="2.2045"/>
        </dgm:alg>
        <dgm:constrLst>
          <dgm:constr type="primFontSz" for="des" ptType="node" op="equ" val="65"/>
          <dgm:constr type="l" for="ch" forName="text_1" refType="w" fact="0.0898"/>
          <dgm:constr type="t" for="ch" forName="text_1" refType="h" fact="0.3432"/>
          <dgm:constr type="w" for="ch" forName="text_1" refType="w" fact="0.11"/>
          <dgm:constr type="h" for="ch" forName="text_1" refType="h" fact="0.2091"/>
          <dgm:constr type="l" for="ch" forName="text_accent_1" refType="w" fact="0.0922"/>
          <dgm:constr type="t" for="ch" forName="text_accent_1" refType="h" fact="0.4352"/>
          <dgm:constr type="w" for="ch" forName="text_accent_1" refType="w" fact="0.0132"/>
          <dgm:constr type="h" for="ch" forName="text_accent_1" refType="h" fact="0.0251"/>
          <dgm:constr type="l" for="ch" forName="image_1" refType="w" fact="0"/>
          <dgm:constr type="t" for="ch" forName="image_1" refType="h" fact="0.2298"/>
          <dgm:constr type="w" for="ch" forName="image_1" refType="w" fact="0.1128"/>
          <dgm:constr type="h" for="ch" forName="image_1" refType="h" fact="0.2143"/>
          <dgm:constr type="l" for="ch" forName="image_accent_1" refType="w" fact="0.0728"/>
          <dgm:constr type="t" for="ch" forName="image_accent_1" refType="h" fact="0.4121"/>
          <dgm:constr type="w" for="ch" forName="image_accent_1" refType="w" fact="0.0132"/>
          <dgm:constr type="h" for="ch" forName="image_accent_1" refType="h" fact="0.0251"/>
          <dgm:constr type="l" for="ch" forName="image_2" refType="w" fact="0.2663"/>
          <dgm:constr type="t" for="ch" forName="image_2" refType="h" fact="0.3432"/>
          <dgm:constr type="w" for="ch" forName="image_2" refType="w" fact="0.11"/>
          <dgm:constr type="h" for="ch" forName="image_2" refType="h" fact="0.2091"/>
          <dgm:constr type="l" for="ch" forName="image_accent_2" refType="w" fact="0.2687"/>
          <dgm:constr type="t" for="ch" forName="image_accent_2" refType="h" fact="0.4352"/>
          <dgm:constr type="w" for="ch" forName="image_accent_2" refType="w" fact="0.0132"/>
          <dgm:constr type="h" for="ch" forName="image_accent_2" refType="h" fact="0.0251"/>
          <dgm:constr type="l" for="ch" forName="text_2" refType="w" fact="0.1765"/>
          <dgm:constr type="t" for="ch" forName="text_2" refType="h" fact="0.2298"/>
          <dgm:constr type="w" for="ch" forName="text_2" refType="w" fact="0.1128"/>
          <dgm:constr type="h" for="ch" forName="text_2" refType="h" fact="0.2143"/>
          <dgm:constr type="l" for="ch" forName="text_accent_2" refType="w" fact="0.2493"/>
          <dgm:constr type="t" for="ch" forName="text_accent_2" refType="h" fact="0.4121"/>
          <dgm:constr type="w" for="ch" forName="text_accent_2" refType="w" fact="0.0132"/>
          <dgm:constr type="h" for="ch" forName="text_accent_2" refType="h" fact="0.0251"/>
          <dgm:constr type="l" for="ch" forName="text_3" refType="w" fact="0.0897"/>
          <dgm:constr type="t" for="ch" forName="text_3" refType="h" fact="0.1222"/>
          <dgm:constr type="w" for="ch" forName="text_3" refType="w" fact="0.11"/>
          <dgm:constr type="h" for="ch" forName="text_3" refType="h" fact="0.2091"/>
          <dgm:constr type="l" for="ch" forName="text_accent_3" refType="w" fact="0.1612"/>
          <dgm:constr type="t" for="ch" forName="text_accent_3" refType="h" fact="0.1279"/>
          <dgm:constr type="w" for="ch" forName="text_accent_3" refType="w" fact="0.0132"/>
          <dgm:constr type="h" for="ch" forName="text_accent_3" refType="h" fact="0.0251"/>
          <dgm:constr type="l" for="ch" forName="image_3" refType="w" fact="0.1765"/>
          <dgm:constr type="t" for="ch" forName="image_3" refType="h" fact="0.0065"/>
          <dgm:constr type="w" for="ch" forName="image_3" refType="w" fact="0.1128"/>
          <dgm:constr type="h" for="ch" forName="image_3" refType="h" fact="0.2143"/>
          <dgm:constr type="l" for="ch" forName="image_accent_3" refType="w" fact="0.1812"/>
          <dgm:constr type="t" for="ch" forName="image_accent_3" refType="h" fact="0.0986"/>
          <dgm:constr type="w" for="ch" forName="image_accent_3" refType="w" fact="0.0132"/>
          <dgm:constr type="h" for="ch" forName="image_accent_3" refType="h" fact="0.0251"/>
          <dgm:constr type="l" for="ch" forName="text_4" refType="w" fact="0.2661"/>
          <dgm:constr type="t" for="ch" forName="text_4" refType="h" fact="0.1206"/>
          <dgm:constr type="w" for="ch" forName="text_4" refType="w" fact="0.11"/>
          <dgm:constr type="h" for="ch" forName="text_4" refType="h" fact="0.2091"/>
          <dgm:constr type="l" for="ch" forName="text_accent_4" refType="w" fact="0.3608"/>
          <dgm:constr type="t" for="ch" forName="text_accent_4" refType="h" fact="0.2115"/>
          <dgm:constr type="w" for="ch" forName="text_accent_4" refType="w" fact="0.0132"/>
          <dgm:constr type="h" for="ch" forName="text_accent_4" refType="h" fact="0.0251"/>
          <dgm:constr type="l" for="ch" forName="image_4" refType="w" fact="0.3544"/>
          <dgm:constr type="t" for="ch" forName="image_4" refType="h" fact="0.2314"/>
          <dgm:constr type="w" for="ch" forName="image_4" refType="w" fact="0.11"/>
          <dgm:constr type="h" for="ch" forName="image_4" refType="h" fact="0.2091"/>
          <dgm:constr type="l" for="ch" forName="image_accent_4" refType="w" fact="0.3796"/>
          <dgm:constr type="t" for="ch" forName="image_accent_4" refType="h" fact="0.2355"/>
          <dgm:constr type="w" for="ch" forName="image_accent_4" refType="w" fact="0.0132"/>
          <dgm:constr type="h" for="ch" forName="image_accent_4" refType="h" fact="0.0251"/>
          <dgm:constr type="l" for="ch" forName="text_5" refType="w" fact="0.3543"/>
          <dgm:constr type="t" for="ch" forName="text_5" refType="h" fact="0.0086"/>
          <dgm:constr type="w" for="ch" forName="text_5" refType="w" fact="0.11"/>
          <dgm:constr type="h" for="ch" forName="text_5" refType="h" fact="0.2091"/>
          <dgm:constr type="l" for="ch" forName="text_accent_5" refType="w" fact="0.4489"/>
          <dgm:constr type="t" for="ch" forName="text_accent_5" refType="h" fact="0.0989"/>
          <dgm:constr type="w" for="ch" forName="text_accent_5" refType="w" fact="0.0132"/>
          <dgm:constr type="h" for="ch" forName="text_accent_5" refType="h" fact="0.0251"/>
          <dgm:constr type="l" for="ch" forName="image_5" refType="w" fact="0.4425"/>
          <dgm:constr type="t" for="ch" forName="image_5" refType="h" fact="0.1188"/>
          <dgm:constr type="w" for="ch" forName="image_5" refType="w" fact="0.11"/>
          <dgm:constr type="h" for="ch" forName="image_5" refType="h" fact="0.2091"/>
          <dgm:constr type="l" for="ch" forName="image_accent_5" refType="w" fact="0.4677"/>
          <dgm:constr type="t" for="ch" forName="image_accent_5" refType="h" fact="0.123"/>
          <dgm:constr type="w" for="ch" forName="image_accent_5" refType="w" fact="0.0132"/>
          <dgm:constr type="h" for="ch" forName="image_accent_5" refType="h" fact="0.0251"/>
          <dgm:constr type="l" for="ch" forName="text_6" refType="w" fact="0.4429"/>
          <dgm:constr type="t" for="ch" forName="text_6" refType="h" fact="0.3424"/>
          <dgm:constr type="w" for="ch" forName="text_6" refType="w" fact="0.11"/>
          <dgm:constr type="h" for="ch" forName="text_6" refType="h" fact="0.2091"/>
          <dgm:constr type="l" for="ch" forName="text_accent_6" refType="w" fact="0.4688"/>
          <dgm:constr type="t" for="ch" forName="text_accent_6" refType="h" fact="0.5208"/>
          <dgm:constr type="w" for="ch" forName="text_accent_6" refType="w" fact="0.0132"/>
          <dgm:constr type="h" for="ch" forName="text_accent_6" refType="h" fact="0.0251"/>
          <dgm:constr type="l" for="ch" forName="image_6" refType="w" fact="0.3544"/>
          <dgm:constr type="t" for="ch" forName="image_6" refType="h" fact="0.4542"/>
          <dgm:constr type="w" for="ch" forName="image_6" refType="w" fact="0.11"/>
          <dgm:constr type="h" for="ch" forName="image_6" refType="h" fact="0.2091"/>
          <dgm:constr type="l" for="ch" forName="image_accent_6" refType="w" fact="0.4482"/>
          <dgm:constr type="t" for="ch" forName="image_accent_6" refType="h" fact="0.5455"/>
          <dgm:constr type="w" for="ch" forName="image_accent_6" refType="w" fact="0.0132"/>
          <dgm:constr type="h" for="ch" forName="image_accent_6" refType="h" fact="0.0251"/>
          <dgm:constr type="l" for="ch" forName="image_7" refType="w" fact="0.0892"/>
          <dgm:constr type="t" for="ch" forName="image_7" refType="h" fact="0.5676"/>
          <dgm:constr type="w" for="ch" forName="image_7" refType="w" fact="0.11"/>
          <dgm:constr type="h" for="ch" forName="image_7" refType="h" fact="0.2091"/>
          <dgm:constr type="l" for="ch" forName="image_accent_7" refType="w" fact="0.1607"/>
          <dgm:constr type="t" for="ch" forName="image_accent_7" refType="h" fact="0.5732"/>
          <dgm:constr type="w" for="ch" forName="image_accent_7" refType="w" fact="0.0132"/>
          <dgm:constr type="h" for="ch" forName="image_accent_7" refType="h" fact="0.0251"/>
          <dgm:constr type="l" for="ch" forName="text_7" refType="w" fact="0.1767"/>
          <dgm:constr type="t" for="ch" forName="text_7" refType="h" fact="0.4534"/>
          <dgm:constr type="w" for="ch" forName="text_7" refType="w" fact="0.1128"/>
          <dgm:constr type="h" for="ch" forName="text_7" refType="h" fact="0.2143"/>
          <dgm:constr type="l" for="ch" forName="text_accent_7" refType="w" fact="0.1814"/>
          <dgm:constr type="t" for="ch" forName="text_accent_7" refType="h" fact="0.5456"/>
          <dgm:constr type="w" for="ch" forName="text_accent_7" refType="w" fact="0.0132"/>
          <dgm:constr type="h" for="ch" forName="text_accent_7" refType="h" fact="0.0251"/>
          <dgm:constr type="l" for="ch" forName="image_8" refType="w" fact="0.4424"/>
          <dgm:constr type="t" for="ch" forName="image_8" refType="h" fact="0.568"/>
          <dgm:constr type="w" for="ch" forName="image_8" refType="w" fact="0.11"/>
          <dgm:constr type="h" for="ch" forName="image_8" refType="h" fact="0.2091"/>
          <dgm:constr type="l" for="ch" forName="image_accent_8" refType="w" fact="0.537"/>
          <dgm:constr type="t" for="ch" forName="image_accent_8" refType="h" fact="0.6589"/>
          <dgm:constr type="w" for="ch" forName="image_accent_8" refType="w" fact="0.0132"/>
          <dgm:constr type="h" for="ch" forName="image_accent_8" refType="h" fact="0.0251"/>
          <dgm:constr type="l" for="ch" forName="text_8" refType="w" fact="0.531"/>
          <dgm:constr type="t" for="ch" forName="text_8" refType="h" fact="0.4552"/>
          <dgm:constr type="w" for="ch" forName="text_8" refType="w" fact="0.11"/>
          <dgm:constr type="h" for="ch" forName="text_8" refType="h" fact="0.2091"/>
          <dgm:constr type="l" for="ch" forName="text_accent_8" refType="w" fact="0.557"/>
          <dgm:constr type="t" for="ch" forName="text_accent_8" refType="h" fact="0.6349"/>
          <dgm:constr type="w" for="ch" forName="text_accent_8" refType="w" fact="0.0132"/>
          <dgm:constr type="h" for="ch" forName="text_accent_8" refType="h" fact="0.0251"/>
          <dgm:constr type="l" for="ch" forName="image_9" refType="w" fact="0.531"/>
          <dgm:constr type="t" for="ch" forName="image_9" refType="h" fact="0.2304"/>
          <dgm:constr type="w" for="ch" forName="image_9" refType="w" fact="0.11"/>
          <dgm:constr type="h" for="ch" forName="image_9" refType="h" fact="0.2091"/>
          <dgm:constr type="l" for="ch" forName="image_accent_9" refType="w" fact="0.6025"/>
          <dgm:constr type="t" for="ch" forName="image_accent_9" refType="h" fact="0.236"/>
          <dgm:constr type="w" for="ch" forName="image_accent_9" refType="w" fact="0.0132"/>
          <dgm:constr type="h" for="ch" forName="image_accent_9" refType="h" fact="0.0251"/>
          <dgm:constr type="l" for="ch" forName="text_9" refType="w" fact="0.5297"/>
          <dgm:constr type="t" for="ch" forName="text_9" refType="h" fact="0.0034"/>
          <dgm:constr type="w" for="ch" forName="text_9" refType="w" fact="0.1128"/>
          <dgm:constr type="h" for="ch" forName="text_9" refType="h" fact="0.2143"/>
          <dgm:constr type="l" for="ch" forName="text_accent_9" refType="w" fact="0.6025"/>
          <dgm:constr type="t" for="ch" forName="text_accent_9" refType="h" fact="0.1858"/>
          <dgm:constr type="w" for="ch" forName="text_accent_9" refType="w" fact="0.0132"/>
          <dgm:constr type="h" for="ch" forName="text_accent_9" refType="h" fact="0.0251"/>
          <dgm:constr type="l" for="ch" forName="text_10" refType="w" fact="0.2658"/>
          <dgm:constr type="t" for="ch" forName="text_10" refType="h" fact="0.568"/>
          <dgm:constr type="w" for="ch" forName="text_10" refType="w" fact="0.11"/>
          <dgm:constr type="h" for="ch" forName="text_10" refType="h" fact="0.2091"/>
          <dgm:constr type="l" for="ch" forName="text_accent_10" refType="w" fact="0.2917"/>
          <dgm:constr type="t" for="ch" forName="text_accent_10" refType="h" fact="0.7464"/>
          <dgm:constr type="w" for="ch" forName="text_accent_10" refType="w" fact="0.0132"/>
          <dgm:constr type="h" for="ch" forName="text_accent_10" refType="h" fact="0.0251"/>
          <dgm:constr type="l" for="ch" forName="image_10" refType="w" fact="0.1773"/>
          <dgm:constr type="t" for="ch" forName="image_10" refType="h" fact="0.6798"/>
          <dgm:constr type="w" for="ch" forName="image_10" refType="w" fact="0.11"/>
          <dgm:constr type="h" for="ch" forName="image_10" refType="h" fact="0.2091"/>
          <dgm:constr type="l" for="ch" forName="image_accent_10" refType="w" fact="0.271"/>
          <dgm:constr type="t" for="ch" forName="image_accent_10" refType="h" fact="0.7711"/>
          <dgm:constr type="w" for="ch" forName="image_accent_10" refType="w" fact="0.0132"/>
          <dgm:constr type="h" for="ch" forName="image_accent_10" refType="h" fact="0.0251"/>
          <dgm:constr type="l" for="ch" forName="text_11" refType="w" fact="0.4428"/>
          <dgm:constr type="t" for="ch" forName="text_11" refType="h" fact="0.7909"/>
          <dgm:constr type="w" for="ch" forName="text_11" refType="w" fact="0.11"/>
          <dgm:constr type="h" for="ch" forName="text_11" refType="h" fact="0.2091"/>
          <dgm:constr type="l" for="ch" forName="text_accent_11" refType="w" fact="0.4452"/>
          <dgm:constr type="t" for="ch" forName="text_accent_11" refType="h" fact="0.8829"/>
          <dgm:constr type="w" for="ch" forName="text_accent_11" refType="w" fact="0.0132"/>
          <dgm:constr type="h" for="ch" forName="text_accent_11" refType="h" fact="0.0251"/>
          <dgm:constr type="l" for="ch" forName="image_11" refType="w" fact="0.353"/>
          <dgm:constr type="t" for="ch" forName="image_11" refType="h" fact="0.6775"/>
          <dgm:constr type="w" for="ch" forName="image_11" refType="w" fact="0.1128"/>
          <dgm:constr type="h" for="ch" forName="image_11" refType="h" fact="0.2143"/>
          <dgm:constr type="l" for="ch" forName="image_accent_11" refType="w" fact="0.4258"/>
          <dgm:constr type="t" for="ch" forName="image_accent_11" refType="h" fact="0.8598"/>
          <dgm:constr type="w" for="ch" forName="image_accent_11" refType="w" fact="0.0132"/>
          <dgm:constr type="h" for="ch" forName="image_accent_11" refType="h" fact="0.0251"/>
          <dgm:constr type="l" for="ch" forName="image_12" refType="w" fact="0.6195"/>
          <dgm:constr type="t" for="ch" forName="image_12" refType="h" fact="0.5667"/>
          <dgm:constr type="w" for="ch" forName="image_12" refType="w" fact="0.11"/>
          <dgm:constr type="h" for="ch" forName="image_12" refType="h" fact="0.2091"/>
          <dgm:constr type="l" for="ch" forName="image_accent_12" refType="w" fact="0.6454"/>
          <dgm:constr type="t" for="ch" forName="image_accent_12" refType="h" fact="0.7451"/>
          <dgm:constr type="w" for="ch" forName="image_accent_12" refType="w" fact="0.0132"/>
          <dgm:constr type="h" for="ch" forName="image_accent_12" refType="h" fact="0.0251"/>
          <dgm:constr type="l" for="ch" forName="text_12" refType="w" fact="0.531"/>
          <dgm:constr type="t" for="ch" forName="text_12" refType="h" fact="0.6785"/>
          <dgm:constr type="w" for="ch" forName="text_12" refType="w" fact="0.11"/>
          <dgm:constr type="h" for="ch" forName="text_12" refType="h" fact="0.2091"/>
          <dgm:constr type="l" for="ch" forName="text_accent_12" refType="w" fact="0.6248"/>
          <dgm:constr type="t" for="ch" forName="text_accent_12" refType="h" fact="0.7698"/>
          <dgm:constr type="w" for="ch" forName="text_accent_12" refType="w" fact="0.0132"/>
          <dgm:constr type="h" for="ch" forName="text_accent_12" refType="h" fact="0.0251"/>
          <dgm:constr type="l" for="ch" forName="text_13" refType="w" fact="0.62"/>
          <dgm:constr type="t" for="ch" forName="text_13" refType="h" fact="0.3426"/>
          <dgm:constr type="w" for="ch" forName="text_13" refType="w" fact="0.11"/>
          <dgm:constr type="h" for="ch" forName="text_13" refType="h" fact="0.2091"/>
          <dgm:constr type="l" for="ch" forName="text_accent_13" refType="w" fact="0.6915"/>
          <dgm:constr type="t" for="ch" forName="text_accent_13" refType="h" fact="0.3483"/>
          <dgm:constr type="w" for="ch" forName="text_accent_13" refType="w" fact="0.0132"/>
          <dgm:constr type="h" for="ch" forName="text_accent_13" refType="h" fact="0.0251"/>
          <dgm:constr type="l" for="ch" forName="image_13" refType="w" fact="0.6187"/>
          <dgm:constr type="t" for="ch" forName="image_13" refType="h" fact="0.1157"/>
          <dgm:constr type="w" for="ch" forName="image_13" refType="w" fact="0.1128"/>
          <dgm:constr type="h" for="ch" forName="image_13" refType="h" fact="0.2143"/>
          <dgm:constr type="l" for="ch" forName="image_accent_13" refType="w" fact="0.6915"/>
          <dgm:constr type="t" for="ch" forName="image_accent_13" refType="h" fact="0.298"/>
          <dgm:constr type="w" for="ch" forName="image_accent_13" refType="w" fact="0.0132"/>
          <dgm:constr type="h" for="ch" forName="image_accent_13" refType="h" fact="0.0251"/>
          <dgm:constr type="l" for="ch" forName="text_14" refType="w" fact="0.7091"/>
          <dgm:constr type="t" for="ch" forName="text_14" refType="h" fact="0.6779"/>
          <dgm:constr type="w" for="ch" forName="text_14" refType="w" fact="0.11"/>
          <dgm:constr type="h" for="ch" forName="text_14" refType="h" fact="0.2091"/>
          <dgm:constr type="l" for="ch" forName="text_accent_14" refType="w" fact="0.7805"/>
          <dgm:constr type="t" for="ch" forName="text_accent_14" refType="h" fact="0.6836"/>
          <dgm:constr type="w" for="ch" forName="text_accent_14" refType="w" fact="0.0132"/>
          <dgm:constr type="h" for="ch" forName="text_accent_14" refType="h" fact="0.0251"/>
          <dgm:constr type="l" for="ch" forName="image_14" refType="w" fact="0.7083"/>
          <dgm:constr type="t" for="ch" forName="image_14" refType="h" fact="0.451"/>
          <dgm:constr type="w" for="ch" forName="image_14" refType="w" fact="0.1128"/>
          <dgm:constr type="h" for="ch" forName="image_14" refType="h" fact="0.2143"/>
          <dgm:constr type="l" for="ch" forName="image_accent_14" refType="w" fact="0.7811"/>
          <dgm:constr type="t" for="ch" forName="image_accent_14" refType="h" fact="0.6333"/>
          <dgm:constr type="w" for="ch" forName="image_accent_14" refType="w" fact="0.0132"/>
          <dgm:constr type="h" for="ch" forName="image_accent_14" refType="h" fact="0.0251"/>
          <dgm:constr type="l" for="ch" forName="text_15" refType="w" fact="0.7092"/>
          <dgm:constr type="t" for="ch" forName="text_15" refType="h" fact="0.2286"/>
          <dgm:constr type="w" for="ch" forName="text_15" refType="w" fact="0.11"/>
          <dgm:constr type="h" for="ch" forName="text_15" refType="h" fact="0.2091"/>
          <dgm:constr type="l" for="ch" forName="text_accent_15" refType="w" fact="0.7806"/>
          <dgm:constr type="t" for="ch" forName="text_accent_15" refType="h" fact="0.2343"/>
          <dgm:constr type="w" for="ch" forName="text_accent_15" refType="w" fact="0.0132"/>
          <dgm:constr type="h" for="ch" forName="text_accent_15" refType="h" fact="0.0251"/>
          <dgm:constr type="l" for="ch" forName="image_15" refType="w" fact="0.7079"/>
          <dgm:constr type="t" for="ch" forName="image_15" refType="h" fact="0.0017"/>
          <dgm:constr type="w" for="ch" forName="image_15" refType="w" fact="0.1128"/>
          <dgm:constr type="h" for="ch" forName="image_15" refType="h" fact="0.2143"/>
          <dgm:constr type="l" for="ch" forName="image_accent_15" refType="w" fact="0.7807"/>
          <dgm:constr type="t" for="ch" forName="image_accent_15" refType="h" fact="0.184"/>
          <dgm:constr type="w" for="ch" forName="image_accent_15" refType="w" fact="0.0132"/>
          <dgm:constr type="h" for="ch" forName="image_accent_15" refType="h" fact="0.0251"/>
          <dgm:constr type="l" for="ch" forName="text_16" refType="w" fact="0.7988"/>
          <dgm:constr type="t" for="ch" forName="text_16" refType="h" fact="0.7899"/>
          <dgm:constr type="w" for="ch" forName="text_16" refType="w" fact="0.11"/>
          <dgm:constr type="h" for="ch" forName="text_16" refType="h" fact="0.2091"/>
          <dgm:constr type="l" for="ch" forName="text_accent_16" refType="w" fact="0.8703"/>
          <dgm:constr type="t" for="ch" forName="text_accent_16" refType="h" fact="0.7955"/>
          <dgm:constr type="w" for="ch" forName="text_accent_16" refType="w" fact="0.0132"/>
          <dgm:constr type="h" for="ch" forName="text_accent_16" refType="h" fact="0.0251"/>
          <dgm:constr type="l" for="ch" forName="image_16" refType="w" fact="0.7975"/>
          <dgm:constr type="t" for="ch" forName="image_16" refType="h" fact="0.563"/>
          <dgm:constr type="w" for="ch" forName="image_16" refType="w" fact="0.1128"/>
          <dgm:constr type="h" for="ch" forName="image_16" refType="h" fact="0.2143"/>
          <dgm:constr type="l" for="ch" forName="image_accent_16" refType="w" fact="0.8703"/>
          <dgm:constr type="t" for="ch" forName="image_accent_16" refType="h" fact="0.7453"/>
          <dgm:constr type="w" for="ch" forName="image_accent_16" refType="w" fact="0.0132"/>
          <dgm:constr type="h" for="ch" forName="image_accent_16" refType="h" fact="0.0251"/>
          <dgm:constr type="l" for="ch" forName="text_17" refType="w" fact="0.7989"/>
          <dgm:constr type="t" for="ch" forName="text_17" refType="h" fact="0.3399"/>
          <dgm:constr type="w" for="ch" forName="text_17" refType="w" fact="0.11"/>
          <dgm:constr type="h" for="ch" forName="text_17" refType="h" fact="0.2091"/>
          <dgm:constr type="l" for="ch" forName="text_accent_17" refType="w" fact="0.8704"/>
          <dgm:constr type="t" for="ch" forName="text_accent_17" refType="h" fact="0.3456"/>
          <dgm:constr type="w" for="ch" forName="text_accent_17" refType="w" fact="0.0132"/>
          <dgm:constr type="h" for="ch" forName="text_accent_17" refType="h" fact="0.0251"/>
          <dgm:constr type="l" for="ch" forName="image_17" refType="w" fact="0.7976"/>
          <dgm:constr type="t" for="ch" forName="image_17" refType="h" fact="0.113"/>
          <dgm:constr type="w" for="ch" forName="image_17" refType="w" fact="0.1128"/>
          <dgm:constr type="h" for="ch" forName="image_17" refType="h" fact="0.2143"/>
          <dgm:constr type="l" for="ch" forName="image_accent_17" refType="w" fact="0.8704"/>
          <dgm:constr type="t" for="ch" forName="image_accent_17" refType="h" fact="0.2953"/>
          <dgm:constr type="w" for="ch" forName="image_accent_17" refType="w" fact="0.0132"/>
          <dgm:constr type="h" for="ch" forName="image_accent_17" refType="h" fact="0.0251"/>
          <dgm:constr type="l" for="ch" forName="image_18" refType="w" fact="0.8885"/>
          <dgm:constr type="t" for="ch" forName="image_18" refType="h" fact="0.6778"/>
          <dgm:constr type="w" for="ch" forName="image_18" refType="w" fact="0.11"/>
          <dgm:constr type="h" for="ch" forName="image_18" refType="h" fact="0.2091"/>
          <dgm:constr type="l" for="ch" forName="image_accent_18" refType="w" fact="0.96"/>
          <dgm:constr type="t" for="ch" forName="image_accent_18" refType="h" fact="0.6835"/>
          <dgm:constr type="w" for="ch" forName="image_accent_18" refType="w" fact="0.0132"/>
          <dgm:constr type="h" for="ch" forName="image_accent_18" refType="h" fact="0.0251"/>
          <dgm:constr type="l" for="ch" forName="text_18" refType="w" fact="0.8872"/>
          <dgm:constr type="t" for="ch" forName="text_18" refType="h" fact="0.4509"/>
          <dgm:constr type="w" for="ch" forName="text_18" refType="w" fact="0.1128"/>
          <dgm:constr type="h" for="ch" forName="text_18" refType="h" fact="0.2143"/>
          <dgm:constr type="l" for="ch" forName="text_accent_18" refType="w" fact="0.96"/>
          <dgm:constr type="t" for="ch" forName="text_accent_18" refType="h" fact="0.6332"/>
          <dgm:constr type="w" for="ch" forName="text_accent_18" refType="w" fact="0.0132"/>
          <dgm:constr type="h" for="ch" forName="text_accent_18" refType="h" fact="0.0251"/>
          <dgm:constr type="l" for="ch" forName="text_19" refType="w" fact="0.8885"/>
          <dgm:constr type="t" for="ch" forName="text_19" refType="h" fact="0.2269"/>
          <dgm:constr type="w" for="ch" forName="text_19" refType="w" fact="0.11"/>
          <dgm:constr type="h" for="ch" forName="text_19" refType="h" fact="0.2091"/>
          <dgm:constr type="l" for="ch" forName="text_accent_19" refType="w" fact="0.96"/>
          <dgm:constr type="t" for="ch" forName="text_accent_19" refType="h" fact="0.2326"/>
          <dgm:constr type="w" for="ch" forName="text_accent_19" refType="w" fact="0.0132"/>
          <dgm:constr type="h" for="ch" forName="text_accent_19" refType="h" fact="0.0251"/>
          <dgm:constr type="l" for="ch" forName="image_19" refType="w" fact="0.8872"/>
          <dgm:constr type="t" for="ch" forName="image_19" refType="h" fact="0"/>
          <dgm:constr type="w" for="ch" forName="image_19" refType="w" fact="0.1128"/>
          <dgm:constr type="h" for="ch" forName="image_19" refType="h" fact="0.2143"/>
          <dgm:constr type="l" for="ch" forName="image_accent_19" refType="w" fact="0.96"/>
          <dgm:constr type="t" for="ch" forName="image_accent_19" refType="h" fact="0.1823"/>
          <dgm:constr type="w" for="ch" forName="image_accent_19" refType="w" fact="0.0132"/>
          <dgm:constr type="h" for="ch" forName="image_accent_19" refType="h" fact="0.0251"/>
        </dgm:constrLst>
      </dgm:if>
      <dgm:if name="Name21" axis="ch" ptType="node" func="cnt" op="equ" val="20">
        <dgm:alg type="composite">
          <dgm:param type="ar" val="2.2055"/>
        </dgm:alg>
        <dgm:constrLst>
          <dgm:constr type="primFontSz" for="des" ptType="node" op="equ" val="65"/>
          <dgm:constr type="l" for="ch" forName="text_1" refType="w" fact="0.0913"/>
          <dgm:constr type="t" for="ch" forName="text_1" refType="h" fact="0.3428"/>
          <dgm:constr type="w" for="ch" forName="text_1" refType="w" fact="0.1098"/>
          <dgm:constr type="h" for="ch" forName="text_1" refType="h" fact="0.2089"/>
          <dgm:constr type="l" for="ch" forName="text_accent_1" refType="w" fact="0.0937"/>
          <dgm:constr type="t" for="ch" forName="text_accent_1" refType="h" fact="0.4347"/>
          <dgm:constr type="w" for="ch" forName="text_accent_1" refType="w" fact="0.0132"/>
          <dgm:constr type="h" for="ch" forName="text_accent_1" refType="h" fact="0.025"/>
          <dgm:constr type="l" for="ch" forName="image_1" refType="w" fact="0.0016"/>
          <dgm:constr type="t" for="ch" forName="image_1" refType="h" fact="0.2295"/>
          <dgm:constr type="w" for="ch" forName="image_1" refType="w" fact="0.1126"/>
          <dgm:constr type="h" for="ch" forName="image_1" refType="h" fact="0.2141"/>
          <dgm:constr type="l" for="ch" forName="image_accent_1" refType="w" fact="0.0743"/>
          <dgm:constr type="t" for="ch" forName="image_accent_1" refType="h" fact="0.4116"/>
          <dgm:constr type="w" for="ch" forName="image_accent_1" refType="w" fact="0.0132"/>
          <dgm:constr type="h" for="ch" forName="image_accent_1" refType="h" fact="0.025"/>
          <dgm:constr type="l" for="ch" forName="image_2" refType="w" fact="0.2675"/>
          <dgm:constr type="t" for="ch" forName="image_2" refType="h" fact="0.3428"/>
          <dgm:constr type="w" for="ch" forName="image_2" refType="w" fact="0.1098"/>
          <dgm:constr type="h" for="ch" forName="image_2" refType="h" fact="0.2089"/>
          <dgm:constr type="l" for="ch" forName="image_accent_2" refType="w" fact="0.2699"/>
          <dgm:constr type="t" for="ch" forName="image_accent_2" refType="h" fact="0.4347"/>
          <dgm:constr type="w" for="ch" forName="image_accent_2" refType="w" fact="0.0132"/>
          <dgm:constr type="h" for="ch" forName="image_accent_2" refType="h" fact="0.025"/>
          <dgm:constr type="l" for="ch" forName="text_2" refType="w" fact="0.1779"/>
          <dgm:constr type="t" for="ch" forName="text_2" refType="h" fact="0.2295"/>
          <dgm:constr type="w" for="ch" forName="text_2" refType="w" fact="0.1126"/>
          <dgm:constr type="h" for="ch" forName="text_2" refType="h" fact="0.2141"/>
          <dgm:constr type="l" for="ch" forName="text_accent_2" refType="w" fact="0.2505"/>
          <dgm:constr type="t" for="ch" forName="text_accent_2" refType="h" fact="0.4116"/>
          <dgm:constr type="w" for="ch" forName="text_accent_2" refType="w" fact="0.0132"/>
          <dgm:constr type="h" for="ch" forName="text_accent_2" refType="h" fact="0.025"/>
          <dgm:constr type="l" for="ch" forName="text_3" refType="w" fact="0.0912"/>
          <dgm:constr type="t" for="ch" forName="text_3" refType="h" fact="0.1221"/>
          <dgm:constr type="w" for="ch" forName="text_3" refType="w" fact="0.1098"/>
          <dgm:constr type="h" for="ch" forName="text_3" refType="h" fact="0.2089"/>
          <dgm:constr type="l" for="ch" forName="text_accent_3" refType="w" fact="0.1626"/>
          <dgm:constr type="t" for="ch" forName="text_accent_3" refType="h" fact="0.1277"/>
          <dgm:constr type="w" for="ch" forName="text_accent_3" refType="w" fact="0.0132"/>
          <dgm:constr type="h" for="ch" forName="text_accent_3" refType="h" fact="0.025"/>
          <dgm:constr type="l" for="ch" forName="image_3" refType="w" fact="0.1779"/>
          <dgm:constr type="t" for="ch" forName="image_3" refType="h" fact="0.0065"/>
          <dgm:constr type="w" for="ch" forName="image_3" refType="w" fact="0.1126"/>
          <dgm:constr type="h" for="ch" forName="image_3" refType="h" fact="0.2141"/>
          <dgm:constr type="l" for="ch" forName="image_accent_3" refType="w" fact="0.1825"/>
          <dgm:constr type="t" for="ch" forName="image_accent_3" refType="h" fact="0.0985"/>
          <dgm:constr type="w" for="ch" forName="image_accent_3" refType="w" fact="0.0132"/>
          <dgm:constr type="h" for="ch" forName="image_accent_3" refType="h" fact="0.025"/>
          <dgm:constr type="l" for="ch" forName="text_4" refType="w" fact="0.2674"/>
          <dgm:constr type="t" for="ch" forName="text_4" refType="h" fact="0.1204"/>
          <dgm:constr type="w" for="ch" forName="text_4" refType="w" fact="0.1098"/>
          <dgm:constr type="h" for="ch" forName="text_4" refType="h" fact="0.2089"/>
          <dgm:constr type="l" for="ch" forName="text_accent_4" refType="w" fact="0.3618"/>
          <dgm:constr type="t" for="ch" forName="text_accent_4" refType="h" fact="0.2112"/>
          <dgm:constr type="w" for="ch" forName="text_accent_4" refType="w" fact="0.0132"/>
          <dgm:constr type="h" for="ch" forName="text_accent_4" refType="h" fact="0.025"/>
          <dgm:constr type="l" for="ch" forName="image_4" refType="w" fact="0.3555"/>
          <dgm:constr type="t" for="ch" forName="image_4" refType="h" fact="0.2311"/>
          <dgm:constr type="w" for="ch" forName="image_4" refType="w" fact="0.1098"/>
          <dgm:constr type="h" for="ch" forName="image_4" refType="h" fact="0.2089"/>
          <dgm:constr type="l" for="ch" forName="image_accent_4" refType="w" fact="0.3806"/>
          <dgm:constr type="t" for="ch" forName="image_accent_4" refType="h" fact="0.2353"/>
          <dgm:constr type="w" for="ch" forName="image_accent_4" refType="w" fact="0.0132"/>
          <dgm:constr type="h" for="ch" forName="image_accent_4" refType="h" fact="0.025"/>
          <dgm:constr type="l" for="ch" forName="text_5" refType="w" fact="0.3553"/>
          <dgm:constr type="t" for="ch" forName="text_5" refType="h" fact="0.0086"/>
          <dgm:constr type="w" for="ch" forName="text_5" refType="w" fact="0.1098"/>
          <dgm:constr type="h" for="ch" forName="text_5" refType="h" fact="0.2089"/>
          <dgm:constr type="l" for="ch" forName="text_accent_5" refType="w" fact="0.4498"/>
          <dgm:constr type="t" for="ch" forName="text_accent_5" refType="h" fact="0.0988"/>
          <dgm:constr type="w" for="ch" forName="text_accent_5" refType="w" fact="0.0132"/>
          <dgm:constr type="h" for="ch" forName="text_accent_5" refType="h" fact="0.025"/>
          <dgm:constr type="l" for="ch" forName="image_5" refType="w" fact="0.4435"/>
          <dgm:constr type="t" for="ch" forName="image_5" refType="h" fact="0.1187"/>
          <dgm:constr type="w" for="ch" forName="image_5" refType="w" fact="0.1098"/>
          <dgm:constr type="h" for="ch" forName="image_5" refType="h" fact="0.2089"/>
          <dgm:constr type="l" for="ch" forName="image_accent_5" refType="w" fact="0.4686"/>
          <dgm:constr type="t" for="ch" forName="image_accent_5" refType="h" fact="0.1228"/>
          <dgm:constr type="w" for="ch" forName="image_accent_5" refType="w" fact="0.0132"/>
          <dgm:constr type="h" for="ch" forName="image_accent_5" refType="h" fact="0.025"/>
          <dgm:constr type="l" for="ch" forName="text_6" refType="w" fact="0.4438"/>
          <dgm:constr type="t" for="ch" forName="text_6" refType="h" fact="0.342"/>
          <dgm:constr type="w" for="ch" forName="text_6" refType="w" fact="0.1098"/>
          <dgm:constr type="h" for="ch" forName="text_6" refType="h" fact="0.2089"/>
          <dgm:constr type="l" for="ch" forName="text_accent_6" refType="w" fact="0.4697"/>
          <dgm:constr type="t" for="ch" forName="text_accent_6" refType="h" fact="0.5202"/>
          <dgm:constr type="w" for="ch" forName="text_accent_6" refType="w" fact="0.0132"/>
          <dgm:constr type="h" for="ch" forName="text_accent_6" refType="h" fact="0.025"/>
          <dgm:constr type="l" for="ch" forName="image_6" refType="w" fact="0.3555"/>
          <dgm:constr type="t" for="ch" forName="image_6" refType="h" fact="0.4537"/>
          <dgm:constr type="w" for="ch" forName="image_6" refType="w" fact="0.1098"/>
          <dgm:constr type="h" for="ch" forName="image_6" refType="h" fact="0.2089"/>
          <dgm:constr type="l" for="ch" forName="image_accent_6" refType="w" fact="0.4491"/>
          <dgm:constr type="t" for="ch" forName="image_accent_6" refType="h" fact="0.5448"/>
          <dgm:constr type="w" for="ch" forName="image_accent_6" refType="w" fact="0.0132"/>
          <dgm:constr type="h" for="ch" forName="image_accent_6" refType="h" fact="0.025"/>
          <dgm:constr type="l" for="ch" forName="image_7" refType="w" fact="0.0907"/>
          <dgm:constr type="t" for="ch" forName="image_7" refType="h" fact="0.5669"/>
          <dgm:constr type="w" for="ch" forName="image_7" refType="w" fact="0.1098"/>
          <dgm:constr type="h" for="ch" forName="image_7" refType="h" fact="0.2089"/>
          <dgm:constr type="l" for="ch" forName="image_accent_7" refType="w" fact="0.1621"/>
          <dgm:constr type="t" for="ch" forName="image_accent_7" refType="h" fact="0.5726"/>
          <dgm:constr type="w" for="ch" forName="image_accent_7" refType="w" fact="0.0132"/>
          <dgm:constr type="h" for="ch" forName="image_accent_7" refType="h" fact="0.025"/>
          <dgm:constr type="l" for="ch" forName="text_7" refType="w" fact="0.1781"/>
          <dgm:constr type="t" for="ch" forName="text_7" refType="h" fact="0.4528"/>
          <dgm:constr type="w" for="ch" forName="text_7" refType="w" fact="0.1126"/>
          <dgm:constr type="h" for="ch" forName="text_7" refType="h" fact="0.2141"/>
          <dgm:constr type="l" for="ch" forName="text_accent_7" refType="w" fact="0.1827"/>
          <dgm:constr type="t" for="ch" forName="text_accent_7" refType="h" fact="0.5449"/>
          <dgm:constr type="w" for="ch" forName="text_accent_7" refType="w" fact="0.0132"/>
          <dgm:constr type="h" for="ch" forName="text_accent_7" refType="h" fact="0.025"/>
          <dgm:constr type="l" for="ch" forName="image_8" refType="w" fact="0.4433"/>
          <dgm:constr type="t" for="ch" forName="image_8" refType="h" fact="0.5673"/>
          <dgm:constr type="w" for="ch" forName="image_8" refType="w" fact="0.1098"/>
          <dgm:constr type="h" for="ch" forName="image_8" refType="h" fact="0.2089"/>
          <dgm:constr type="l" for="ch" forName="image_accent_8" refType="w" fact="0.5378"/>
          <dgm:constr type="t" for="ch" forName="image_accent_8" refType="h" fact="0.6581"/>
          <dgm:constr type="w" for="ch" forName="image_accent_8" refType="w" fact="0.0132"/>
          <dgm:constr type="h" for="ch" forName="image_accent_8" refType="h" fact="0.025"/>
          <dgm:constr type="l" for="ch" forName="text_8" refType="w" fact="0.5318"/>
          <dgm:constr type="t" for="ch" forName="text_8" refType="h" fact="0.4546"/>
          <dgm:constr type="w" for="ch" forName="text_8" refType="w" fact="0.1098"/>
          <dgm:constr type="h" for="ch" forName="text_8" refType="h" fact="0.2089"/>
          <dgm:constr type="l" for="ch" forName="text_accent_8" refType="w" fact="0.5577"/>
          <dgm:constr type="t" for="ch" forName="text_accent_8" refType="h" fact="0.6342"/>
          <dgm:constr type="w" for="ch" forName="text_accent_8" refType="w" fact="0.0132"/>
          <dgm:constr type="h" for="ch" forName="text_accent_8" refType="h" fact="0.025"/>
          <dgm:constr type="l" for="ch" forName="image_9" refType="w" fact="0.5318"/>
          <dgm:constr type="t" for="ch" forName="image_9" refType="h" fact="0.2301"/>
          <dgm:constr type="w" for="ch" forName="image_9" refType="w" fact="0.1098"/>
          <dgm:constr type="h" for="ch" forName="image_9" refType="h" fact="0.2089"/>
          <dgm:constr type="l" for="ch" forName="image_accent_9" refType="w" fact="0.6031"/>
          <dgm:constr type="t" for="ch" forName="image_accent_9" refType="h" fact="0.2357"/>
          <dgm:constr type="w" for="ch" forName="image_accent_9" refType="w" fact="0.0132"/>
          <dgm:constr type="h" for="ch" forName="image_accent_9" refType="h" fact="0.025"/>
          <dgm:constr type="l" for="ch" forName="text_9" refType="w" fact="0.5305"/>
          <dgm:constr type="t" for="ch" forName="text_9" refType="h" fact="0.0034"/>
          <dgm:constr type="w" for="ch" forName="text_9" refType="w" fact="0.1126"/>
          <dgm:constr type="h" for="ch" forName="text_9" refType="h" fact="0.2141"/>
          <dgm:constr type="l" for="ch" forName="text_accent_9" refType="w" fact="0.6032"/>
          <dgm:constr type="t" for="ch" forName="text_accent_9" refType="h" fact="0.1855"/>
          <dgm:constr type="w" for="ch" forName="text_accent_9" refType="w" fact="0.0132"/>
          <dgm:constr type="h" for="ch" forName="text_accent_9" refType="h" fact="0.025"/>
          <dgm:constr type="l" for="ch" forName="text_10" refType="w" fact="0.267"/>
          <dgm:constr type="t" for="ch" forName="text_10" refType="h" fact="0.5673"/>
          <dgm:constr type="w" for="ch" forName="text_10" refType="w" fact="0.1098"/>
          <dgm:constr type="h" for="ch" forName="text_10" refType="h" fact="0.2089"/>
          <dgm:constr type="l" for="ch" forName="text_accent_10" refType="w" fact="0.2928"/>
          <dgm:constr type="t" for="ch" forName="text_accent_10" refType="h" fact="0.7455"/>
          <dgm:constr type="w" for="ch" forName="text_accent_10" refType="w" fact="0.0132"/>
          <dgm:constr type="h" for="ch" forName="text_accent_10" refType="h" fact="0.025"/>
          <dgm:constr type="l" for="ch" forName="image_10" refType="w" fact="0.1786"/>
          <dgm:constr type="t" for="ch" forName="image_10" refType="h" fact="0.679"/>
          <dgm:constr type="w" for="ch" forName="image_10" refType="w" fact="0.1098"/>
          <dgm:constr type="h" for="ch" forName="image_10" refType="h" fact="0.2089"/>
          <dgm:constr type="l" for="ch" forName="image_accent_10" refType="w" fact="0.2722"/>
          <dgm:constr type="t" for="ch" forName="image_accent_10" refType="h" fact="0.7701"/>
          <dgm:constr type="w" for="ch" forName="image_accent_10" refType="w" fact="0.0132"/>
          <dgm:constr type="h" for="ch" forName="image_accent_10" refType="h" fact="0.025"/>
          <dgm:constr type="l" for="ch" forName="text_11" refType="w" fact="0.4437"/>
          <dgm:constr type="t" for="ch" forName="text_11" refType="h" fact="0.7899"/>
          <dgm:constr type="w" for="ch" forName="text_11" refType="w" fact="0.1098"/>
          <dgm:constr type="h" for="ch" forName="text_11" refType="h" fact="0.2089"/>
          <dgm:constr type="l" for="ch" forName="text_accent_11" refType="w" fact="0.4462"/>
          <dgm:constr type="t" for="ch" forName="text_accent_11" refType="h" fact="0.8819"/>
          <dgm:constr type="w" for="ch" forName="text_accent_11" refType="w" fact="0.0132"/>
          <dgm:constr type="h" for="ch" forName="text_accent_11" refType="h" fact="0.025"/>
          <dgm:constr type="l" for="ch" forName="image_11" refType="w" fact="0.3541"/>
          <dgm:constr type="t" for="ch" forName="image_11" refType="h" fact="0.6767"/>
          <dgm:constr type="w" for="ch" forName="image_11" refType="w" fact="0.1126"/>
          <dgm:constr type="h" for="ch" forName="image_11" refType="h" fact="0.2141"/>
          <dgm:constr type="l" for="ch" forName="image_accent_11" refType="w" fact="0.4268"/>
          <dgm:constr type="t" for="ch" forName="image_accent_11" refType="h" fact="0.8588"/>
          <dgm:constr type="w" for="ch" forName="image_accent_11" refType="w" fact="0.0132"/>
          <dgm:constr type="h" for="ch" forName="image_accent_11" refType="h" fact="0.025"/>
          <dgm:constr type="l" for="ch" forName="image_12" refType="w" fact="0.6201"/>
          <dgm:constr type="t" for="ch" forName="image_12" refType="h" fact="0.5661"/>
          <dgm:constr type="w" for="ch" forName="image_12" refType="w" fact="0.1098"/>
          <dgm:constr type="h" for="ch" forName="image_12" refType="h" fact="0.2089"/>
          <dgm:constr type="l" for="ch" forName="image_accent_12" refType="w" fact="0.646"/>
          <dgm:constr type="t" for="ch" forName="image_accent_12" refType="h" fact="0.7442"/>
          <dgm:constr type="w" for="ch" forName="image_accent_12" refType="w" fact="0.0132"/>
          <dgm:constr type="h" for="ch" forName="image_accent_12" refType="h" fact="0.025"/>
          <dgm:constr type="l" for="ch" forName="text_12" refType="w" fact="0.5318"/>
          <dgm:constr type="t" for="ch" forName="text_12" refType="h" fact="0.6777"/>
          <dgm:constr type="w" for="ch" forName="text_12" refType="w" fact="0.1098"/>
          <dgm:constr type="h" for="ch" forName="text_12" refType="h" fact="0.2089"/>
          <dgm:constr type="l" for="ch" forName="text_accent_12" refType="w" fact="0.6254"/>
          <dgm:constr type="t" for="ch" forName="text_accent_12" refType="h" fact="0.7689"/>
          <dgm:constr type="w" for="ch" forName="text_accent_12" refType="w" fact="0.0132"/>
          <dgm:constr type="h" for="ch" forName="text_accent_12" refType="h" fact="0.025"/>
          <dgm:constr type="l" for="ch" forName="text_13" refType="w" fact="0.6206"/>
          <dgm:constr type="t" for="ch" forName="text_13" refType="h" fact="0.3422"/>
          <dgm:constr type="w" for="ch" forName="text_13" refType="w" fact="0.1098"/>
          <dgm:constr type="h" for="ch" forName="text_13" refType="h" fact="0.2089"/>
          <dgm:constr type="l" for="ch" forName="text_accent_13" refType="w" fact="0.692"/>
          <dgm:constr type="t" for="ch" forName="text_accent_13" refType="h" fact="0.3479"/>
          <dgm:constr type="w" for="ch" forName="text_accent_13" refType="w" fact="0.0132"/>
          <dgm:constr type="h" for="ch" forName="text_accent_13" refType="h" fact="0.025"/>
          <dgm:constr type="l" for="ch" forName="image_13" refType="w" fact="0.6193"/>
          <dgm:constr type="t" for="ch" forName="image_13" refType="h" fact="0.1156"/>
          <dgm:constr type="w" for="ch" forName="image_13" refType="w" fact="0.1126"/>
          <dgm:constr type="h" for="ch" forName="image_13" refType="h" fact="0.2141"/>
          <dgm:constr type="l" for="ch" forName="image_accent_13" refType="w" fact="0.692"/>
          <dgm:constr type="t" for="ch" forName="image_accent_13" refType="h" fact="0.2977"/>
          <dgm:constr type="w" for="ch" forName="image_accent_13" refType="w" fact="0.0132"/>
          <dgm:constr type="h" for="ch" forName="image_accent_13" refType="h" fact="0.025"/>
          <dgm:constr type="l" for="ch" forName="text_14" refType="w" fact="0.7095"/>
          <dgm:constr type="t" for="ch" forName="text_14" refType="h" fact="0.6771"/>
          <dgm:constr type="w" for="ch" forName="text_14" refType="w" fact="0.1098"/>
          <dgm:constr type="h" for="ch" forName="text_14" refType="h" fact="0.2089"/>
          <dgm:constr type="l" for="ch" forName="text_accent_14" refType="w" fact="0.7809"/>
          <dgm:constr type="t" for="ch" forName="text_accent_14" refType="h" fact="0.6827"/>
          <dgm:constr type="w" for="ch" forName="text_accent_14" refType="w" fact="0.0132"/>
          <dgm:constr type="h" for="ch" forName="text_accent_14" refType="h" fact="0.025"/>
          <dgm:constr type="l" for="ch" forName="image_14" refType="w" fact="0.7088"/>
          <dgm:constr type="t" for="ch" forName="image_14" refType="h" fact="0.4505"/>
          <dgm:constr type="w" for="ch" forName="image_14" refType="w" fact="0.1126"/>
          <dgm:constr type="h" for="ch" forName="image_14" refType="h" fact="0.2141"/>
          <dgm:constr type="l" for="ch" forName="image_accent_14" refType="w" fact="0.7814"/>
          <dgm:constr type="t" for="ch" forName="image_accent_14" refType="h" fact="0.6326"/>
          <dgm:constr type="w" for="ch" forName="image_accent_14" refType="w" fact="0.0132"/>
          <dgm:constr type="h" for="ch" forName="image_accent_14" refType="h" fact="0.025"/>
          <dgm:constr type="l" for="ch" forName="text_15" refType="w" fact="0.7097"/>
          <dgm:constr type="t" for="ch" forName="text_15" refType="h" fact="0.2283"/>
          <dgm:constr type="w" for="ch" forName="text_15" refType="w" fact="0.1098"/>
          <dgm:constr type="h" for="ch" forName="text_15" refType="h" fact="0.2089"/>
          <dgm:constr type="l" for="ch" forName="text_accent_15" refType="w" fact="0.781"/>
          <dgm:constr type="t" for="ch" forName="text_accent_15" refType="h" fact="0.234"/>
          <dgm:constr type="w" for="ch" forName="text_accent_15" refType="w" fact="0.0132"/>
          <dgm:constr type="h" for="ch" forName="text_accent_15" refType="h" fact="0.025"/>
          <dgm:constr type="l" for="ch" forName="image_15" refType="w" fact="0.7084"/>
          <dgm:constr type="t" for="ch" forName="image_15" refType="h" fact="0.0017"/>
          <dgm:constr type="w" for="ch" forName="image_15" refType="w" fact="0.1126"/>
          <dgm:constr type="h" for="ch" forName="image_15" refType="h" fact="0.2141"/>
          <dgm:constr type="l" for="ch" forName="image_accent_15" refType="w" fact="0.781"/>
          <dgm:constr type="t" for="ch" forName="image_accent_15" refType="h" fact="0.1838"/>
          <dgm:constr type="w" for="ch" forName="image_accent_15" refType="w" fact="0.0132"/>
          <dgm:constr type="h" for="ch" forName="image_accent_15" refType="h" fact="0.025"/>
          <dgm:constr type="l" for="ch" forName="text_16" refType="w" fact="0.7991"/>
          <dgm:constr type="t" for="ch" forName="text_16" refType="h" fact="0.789"/>
          <dgm:constr type="w" for="ch" forName="text_16" refType="w" fact="0.1098"/>
          <dgm:constr type="h" for="ch" forName="text_16" refType="h" fact="0.2089"/>
          <dgm:constr type="l" for="ch" forName="text_accent_16" refType="w" fact="0.8705"/>
          <dgm:constr type="t" for="ch" forName="text_accent_16" refType="h" fact="0.7946"/>
          <dgm:constr type="w" for="ch" forName="text_accent_16" refType="w" fact="0.0132"/>
          <dgm:constr type="h" for="ch" forName="text_accent_16" refType="h" fact="0.025"/>
          <dgm:constr type="l" for="ch" forName="image_16" refType="w" fact="0.7978"/>
          <dgm:constr type="t" for="ch" forName="image_16" refType="h" fact="0.5623"/>
          <dgm:constr type="w" for="ch" forName="image_16" refType="w" fact="0.1126"/>
          <dgm:constr type="h" for="ch" forName="image_16" refType="h" fact="0.2141"/>
          <dgm:constr type="l" for="ch" forName="image_accent_16" refType="w" fact="0.8705"/>
          <dgm:constr type="t" for="ch" forName="image_accent_16" refType="h" fact="0.7444"/>
          <dgm:constr type="w" for="ch" forName="image_accent_16" refType="w" fact="0.0132"/>
          <dgm:constr type="h" for="ch" forName="image_accent_16" refType="h" fact="0.025"/>
          <dgm:constr type="l" for="ch" forName="text_17" refType="w" fact="0.7992"/>
          <dgm:constr type="t" for="ch" forName="text_17" refType="h" fact="0.3395"/>
          <dgm:constr type="w" for="ch" forName="text_17" refType="w" fact="0.1098"/>
          <dgm:constr type="h" for="ch" forName="text_17" refType="h" fact="0.2089"/>
          <dgm:constr type="l" for="ch" forName="text_accent_17" refType="w" fact="0.8706"/>
          <dgm:constr type="t" for="ch" forName="text_accent_17" refType="h" fact="0.3452"/>
          <dgm:constr type="w" for="ch" forName="text_accent_17" refType="w" fact="0.0132"/>
          <dgm:constr type="h" for="ch" forName="text_accent_17" refType="h" fact="0.025"/>
          <dgm:constr type="l" for="ch" forName="image_17" refType="w" fact="0.798"/>
          <dgm:constr type="t" for="ch" forName="image_17" refType="h" fact="0.1129"/>
          <dgm:constr type="w" for="ch" forName="image_17" refType="w" fact="0.1126"/>
          <dgm:constr type="h" for="ch" forName="image_17" refType="h" fact="0.2141"/>
          <dgm:constr type="l" for="ch" forName="image_accent_17" refType="w" fact="0.8706"/>
          <dgm:constr type="t" for="ch" forName="image_accent_17" refType="h" fact="0.295"/>
          <dgm:constr type="w" for="ch" forName="image_accent_17" refType="w" fact="0.0132"/>
          <dgm:constr type="h" for="ch" forName="image_accent_17" refType="h" fact="0.025"/>
          <dgm:constr type="l" for="ch" forName="image_18" refType="w" fact="0.8887"/>
          <dgm:constr type="t" for="ch" forName="image_18" refType="h" fact="0.677"/>
          <dgm:constr type="w" for="ch" forName="image_18" refType="w" fact="0.1098"/>
          <dgm:constr type="h" for="ch" forName="image_18" refType="h" fact="0.2089"/>
          <dgm:constr type="l" for="ch" forName="image_accent_18" refType="w" fact="0.9601"/>
          <dgm:constr type="t" for="ch" forName="image_accent_18" refType="h" fact="0.6826"/>
          <dgm:constr type="w" for="ch" forName="image_accent_18" refType="w" fact="0.0132"/>
          <dgm:constr type="h" for="ch" forName="image_accent_18" refType="h" fact="0.025"/>
          <dgm:constr type="l" for="ch" forName="text_18" refType="w" fact="0.8874"/>
          <dgm:constr type="t" for="ch" forName="text_18" refType="h" fact="0.4504"/>
          <dgm:constr type="w" for="ch" forName="text_18" refType="w" fact="0.1126"/>
          <dgm:constr type="h" for="ch" forName="text_18" refType="h" fact="0.2141"/>
          <dgm:constr type="l" for="ch" forName="text_accent_18" refType="w" fact="0.9601"/>
          <dgm:constr type="t" for="ch" forName="text_accent_18" refType="h" fact="0.6325"/>
          <dgm:constr type="w" for="ch" forName="text_accent_18" refType="w" fact="0.0132"/>
          <dgm:constr type="h" for="ch" forName="text_accent_18" refType="h" fact="0.025"/>
          <dgm:constr type="l" for="ch" forName="text_19" refType="w" fact="0.8887"/>
          <dgm:constr type="t" for="ch" forName="text_19" refType="h" fact="0.2266"/>
          <dgm:constr type="w" for="ch" forName="text_19" refType="w" fact="0.1098"/>
          <dgm:constr type="h" for="ch" forName="text_19" refType="h" fact="0.2089"/>
          <dgm:constr type="l" for="ch" forName="text_accent_19" refType="w" fact="0.96"/>
          <dgm:constr type="t" for="ch" forName="text_accent_19" refType="h" fact="0.2323"/>
          <dgm:constr type="w" for="ch" forName="text_accent_19" refType="w" fact="0.0132"/>
          <dgm:constr type="h" for="ch" forName="text_accent_19" refType="h" fact="0.025"/>
          <dgm:constr type="l" for="ch" forName="image_19" refType="w" fact="0.8874"/>
          <dgm:constr type="t" for="ch" forName="image_19" refType="h" fact="0"/>
          <dgm:constr type="w" for="ch" forName="image_19" refType="w" fact="0.1126"/>
          <dgm:constr type="h" for="ch" forName="image_19" refType="h" fact="0.2141"/>
          <dgm:constr type="l" for="ch" forName="image_accent_19" refType="w" fact="0.9601"/>
          <dgm:constr type="t" for="ch" forName="image_accent_19" refType="h" fact="0.1821"/>
          <dgm:constr type="w" for="ch" forName="image_accent_19" refType="w" fact="0.0132"/>
          <dgm:constr type="h" for="ch" forName="image_accent_19" refType="h" fact="0.025"/>
          <dgm:constr type="l" for="ch" forName="image_20" refType="w" fact="0.0896"/>
          <dgm:constr type="t" for="ch" forName="image_20" refType="h" fact="0.7911"/>
          <dgm:constr type="w" for="ch" forName="image_20" refType="w" fact="0.1098"/>
          <dgm:constr type="h" for="ch" forName="image_20" refType="h" fact="0.2089"/>
          <dgm:constr type="l" for="ch" forName="image_accent_20" refType="w" fact="0.0921"/>
          <dgm:constr type="t" for="ch" forName="image_accent_20" refType="h" fact="0.883"/>
          <dgm:constr type="w" for="ch" forName="image_accent_20" refType="w" fact="0.0132"/>
          <dgm:constr type="h" for="ch" forName="image_accent_20" refType="h" fact="0.025"/>
          <dgm:constr type="l" for="ch" forName="text_20" refType="w" fact="0"/>
          <dgm:constr type="t" for="ch" forName="text_20" refType="h" fact="0.6779"/>
          <dgm:constr type="w" for="ch" forName="text_20" refType="w" fact="0.1126"/>
          <dgm:constr type="h" for="ch" forName="text_20" refType="h" fact="0.2141"/>
          <dgm:constr type="l" for="ch" forName="text_accent_20" refType="w" fact="0.0727"/>
          <dgm:constr type="t" for="ch" forName="text_accent_20" refType="h" fact="0.86"/>
          <dgm:constr type="w" for="ch" forName="text_accent_20" refType="w" fact="0.0132"/>
          <dgm:constr type="h" for="ch" forName="text_accent_20" refType="h" fact="0.025"/>
        </dgm:constrLst>
      </dgm:if>
      <dgm:else name="Name22">
        <dgm:alg type="composite">
          <dgm:param type="ar" val="2.4035"/>
        </dgm:alg>
        <dgm:constrLst>
          <dgm:constr type="primFontSz" for="des" ptType="node" op="equ" val="65"/>
          <dgm:constr type="l" for="ch" forName="text_1" refType="w" fact="0.0837"/>
          <dgm:constr type="t" for="ch" forName="text_1" refType="h" fact="0.3428"/>
          <dgm:constr type="w" for="ch" forName="text_1" refType="w" fact="0.1008"/>
          <dgm:constr type="h" for="ch" forName="text_1" refType="h" fact="0.2089"/>
          <dgm:constr type="l" for="ch" forName="text_accent_1" refType="w" fact="0.086"/>
          <dgm:constr type="t" for="ch" forName="text_accent_1" refType="h" fact="0.4347"/>
          <dgm:constr type="w" for="ch" forName="text_accent_1" refType="w" fact="0.0121"/>
          <dgm:constr type="h" for="ch" forName="text_accent_1" refType="h" fact="0.025"/>
          <dgm:constr type="l" for="ch" forName="image_1" refType="w" fact="0.0015"/>
          <dgm:constr type="t" for="ch" forName="image_1" refType="h" fact="0.2295"/>
          <dgm:constr type="w" for="ch" forName="image_1" refType="w" fact="0.1033"/>
          <dgm:constr type="h" for="ch" forName="image_1" refType="h" fact="0.2141"/>
          <dgm:constr type="l" for="ch" forName="image_accent_1" refType="w" fact="0.0682"/>
          <dgm:constr type="t" for="ch" forName="image_accent_1" refType="h" fact="0.4116"/>
          <dgm:constr type="w" for="ch" forName="image_accent_1" refType="w" fact="0.0121"/>
          <dgm:constr type="h" for="ch" forName="image_accent_1" refType="h" fact="0.025"/>
          <dgm:constr type="l" for="ch" forName="image_2" refType="w" fact="0.2455"/>
          <dgm:constr type="t" for="ch" forName="image_2" refType="h" fact="0.3428"/>
          <dgm:constr type="w" for="ch" forName="image_2" refType="w" fact="0.1008"/>
          <dgm:constr type="h" for="ch" forName="image_2" refType="h" fact="0.2089"/>
          <dgm:constr type="l" for="ch" forName="image_accent_2" refType="w" fact="0.2477"/>
          <dgm:constr type="t" for="ch" forName="image_accent_2" refType="h" fact="0.4347"/>
          <dgm:constr type="w" for="ch" forName="image_accent_2" refType="w" fact="0.0121"/>
          <dgm:constr type="h" for="ch" forName="image_accent_2" refType="h" fact="0.025"/>
          <dgm:constr type="l" for="ch" forName="text_2" refType="w" fact="0.1632"/>
          <dgm:constr type="t" for="ch" forName="text_2" refType="h" fact="0.2295"/>
          <dgm:constr type="w" for="ch" forName="text_2" refType="w" fact="0.1033"/>
          <dgm:constr type="h" for="ch" forName="text_2" refType="h" fact="0.2141"/>
          <dgm:constr type="l" for="ch" forName="text_accent_2" refType="w" fact="0.2299"/>
          <dgm:constr type="t" for="ch" forName="text_accent_2" refType="h" fact="0.4116"/>
          <dgm:constr type="w" for="ch" forName="text_accent_2" refType="w" fact="0.0121"/>
          <dgm:constr type="h" for="ch" forName="text_accent_2" refType="h" fact="0.025"/>
          <dgm:constr type="l" for="ch" forName="text_3" refType="w" fact="0.0837"/>
          <dgm:constr type="t" for="ch" forName="text_3" refType="h" fact="0.1221"/>
          <dgm:constr type="w" for="ch" forName="text_3" refType="w" fact="0.1008"/>
          <dgm:constr type="h" for="ch" forName="text_3" refType="h" fact="0.2089"/>
          <dgm:constr type="l" for="ch" forName="text_accent_3" refType="w" fact="0.1492"/>
          <dgm:constr type="t" for="ch" forName="text_accent_3" refType="h" fact="0.1277"/>
          <dgm:constr type="w" for="ch" forName="text_accent_3" refType="w" fact="0.0121"/>
          <dgm:constr type="h" for="ch" forName="text_accent_3" refType="h" fact="0.025"/>
          <dgm:constr type="l" for="ch" forName="image_3" refType="w" fact="0.1632"/>
          <dgm:constr type="t" for="ch" forName="image_3" refType="h" fact="0.0065"/>
          <dgm:constr type="w" for="ch" forName="image_3" refType="w" fact="0.1033"/>
          <dgm:constr type="h" for="ch" forName="image_3" refType="h" fact="0.2141"/>
          <dgm:constr type="l" for="ch" forName="image_accent_3" refType="w" fact="0.1675"/>
          <dgm:constr type="t" for="ch" forName="image_accent_3" refType="h" fact="0.0985"/>
          <dgm:constr type="w" for="ch" forName="image_accent_3" refType="w" fact="0.0121"/>
          <dgm:constr type="h" for="ch" forName="image_accent_3" refType="h" fact="0.025"/>
          <dgm:constr type="l" for="ch" forName="text_4" refType="w" fact="0.2453"/>
          <dgm:constr type="t" for="ch" forName="text_4" refType="h" fact="0.1204"/>
          <dgm:constr type="w" for="ch" forName="text_4" refType="w" fact="0.1008"/>
          <dgm:constr type="h" for="ch" forName="text_4" refType="h" fact="0.2089"/>
          <dgm:constr type="l" for="ch" forName="text_accent_4" refType="w" fact="0.332"/>
          <dgm:constr type="t" for="ch" forName="text_accent_4" refType="h" fact="0.2112"/>
          <dgm:constr type="w" for="ch" forName="text_accent_4" refType="w" fact="0.0121"/>
          <dgm:constr type="h" for="ch" forName="text_accent_4" refType="h" fact="0.025"/>
          <dgm:constr type="l" for="ch" forName="image_4" refType="w" fact="0.3262"/>
          <dgm:constr type="t" for="ch" forName="image_4" refType="h" fact="0.2311"/>
          <dgm:constr type="w" for="ch" forName="image_4" refType="w" fact="0.1008"/>
          <dgm:constr type="h" for="ch" forName="image_4" refType="h" fact="0.2089"/>
          <dgm:constr type="l" for="ch" forName="image_accent_4" refType="w" fact="0.3493"/>
          <dgm:constr type="t" for="ch" forName="image_accent_4" refType="h" fact="0.2353"/>
          <dgm:constr type="w" for="ch" forName="image_accent_4" refType="w" fact="0.0121"/>
          <dgm:constr type="h" for="ch" forName="image_accent_4" refType="h" fact="0.025"/>
          <dgm:constr type="l" for="ch" forName="text_5" refType="w" fact="0.3261"/>
          <dgm:constr type="t" for="ch" forName="text_5" refType="h" fact="0.0086"/>
          <dgm:constr type="w" for="ch" forName="text_5" refType="w" fact="0.1008"/>
          <dgm:constr type="h" for="ch" forName="text_5" refType="h" fact="0.2089"/>
          <dgm:constr type="l" for="ch" forName="text_accent_5" refType="w" fact="0.4128"/>
          <dgm:constr type="t" for="ch" forName="text_accent_5" refType="h" fact="0.0988"/>
          <dgm:constr type="w" for="ch" forName="text_accent_5" refType="w" fact="0.0121"/>
          <dgm:constr type="h" for="ch" forName="text_accent_5" refType="h" fact="0.025"/>
          <dgm:constr type="l" for="ch" forName="image_5" refType="w" fact="0.4069"/>
          <dgm:constr type="t" for="ch" forName="image_5" refType="h" fact="0.1187"/>
          <dgm:constr type="w" for="ch" forName="image_5" refType="w" fact="0.1008"/>
          <dgm:constr type="h" for="ch" forName="image_5" refType="h" fact="0.2089"/>
          <dgm:constr type="l" for="ch" forName="image_accent_5" refType="w" fact="0.43"/>
          <dgm:constr type="t" for="ch" forName="image_accent_5" refType="h" fact="0.1228"/>
          <dgm:constr type="w" for="ch" forName="image_accent_5" refType="w" fact="0.0121"/>
          <dgm:constr type="h" for="ch" forName="image_accent_5" refType="h" fact="0.025"/>
          <dgm:constr type="l" for="ch" forName="text_6" refType="w" fact="0.4073"/>
          <dgm:constr type="t" for="ch" forName="text_6" refType="h" fact="0.342"/>
          <dgm:constr type="w" for="ch" forName="text_6" refType="w" fact="0.1008"/>
          <dgm:constr type="h" for="ch" forName="text_6" refType="h" fact="0.2089"/>
          <dgm:constr type="l" for="ch" forName="text_accent_6" refType="w" fact="0.431"/>
          <dgm:constr type="t" for="ch" forName="text_accent_6" refType="h" fact="0.5202"/>
          <dgm:constr type="w" for="ch" forName="text_accent_6" refType="w" fact="0.0121"/>
          <dgm:constr type="h" for="ch" forName="text_accent_6" refType="h" fact="0.025"/>
          <dgm:constr type="l" for="ch" forName="image_6" refType="w" fact="0.3262"/>
          <dgm:constr type="t" for="ch" forName="image_6" refType="h" fact="0.4537"/>
          <dgm:constr type="w" for="ch" forName="image_6" refType="w" fact="0.1008"/>
          <dgm:constr type="h" for="ch" forName="image_6" refType="h" fact="0.2089"/>
          <dgm:constr type="l" for="ch" forName="image_accent_6" refType="w" fact="0.4121"/>
          <dgm:constr type="t" for="ch" forName="image_accent_6" refType="h" fact="0.5448"/>
          <dgm:constr type="w" for="ch" forName="image_accent_6" refType="w" fact="0.0121"/>
          <dgm:constr type="h" for="ch" forName="image_accent_6" refType="h" fact="0.025"/>
          <dgm:constr type="l" for="ch" forName="image_7" refType="w" fact="0.0832"/>
          <dgm:constr type="t" for="ch" forName="image_7" refType="h" fact="0.5669"/>
          <dgm:constr type="w" for="ch" forName="image_7" refType="w" fact="0.1008"/>
          <dgm:constr type="h" for="ch" forName="image_7" refType="h" fact="0.2089"/>
          <dgm:constr type="l" for="ch" forName="image_accent_7" refType="w" fact="0.1487"/>
          <dgm:constr type="t" for="ch" forName="image_accent_7" refType="h" fact="0.5726"/>
          <dgm:constr type="w" for="ch" forName="image_accent_7" refType="w" fact="0.0121"/>
          <dgm:constr type="h" for="ch" forName="image_accent_7" refType="h" fact="0.025"/>
          <dgm:constr type="l" for="ch" forName="text_7" refType="w" fact="0.1634"/>
          <dgm:constr type="t" for="ch" forName="text_7" refType="h" fact="0.4529"/>
          <dgm:constr type="w" for="ch" forName="text_7" refType="w" fact="0.1033"/>
          <dgm:constr type="h" for="ch" forName="text_7" refType="h" fact="0.2141"/>
          <dgm:constr type="l" for="ch" forName="text_accent_7" refType="w" fact="0.1677"/>
          <dgm:constr type="t" for="ch" forName="text_accent_7" refType="h" fact="0.5449"/>
          <dgm:constr type="w" for="ch" forName="text_accent_7" refType="w" fact="0.0121"/>
          <dgm:constr type="h" for="ch" forName="text_accent_7" refType="h" fact="0.025"/>
          <dgm:constr type="l" for="ch" forName="image_8" refType="w" fact="0.4068"/>
          <dgm:constr type="t" for="ch" forName="image_8" refType="h" fact="0.5673"/>
          <dgm:constr type="w" for="ch" forName="image_8" refType="w" fact="0.1008"/>
          <dgm:constr type="h" for="ch" forName="image_8" refType="h" fact="0.2089"/>
          <dgm:constr type="l" for="ch" forName="image_accent_8" refType="w" fact="0.4935"/>
          <dgm:constr type="t" for="ch" forName="image_accent_8" refType="h" fact="0.6581"/>
          <dgm:constr type="w" for="ch" forName="image_accent_8" refType="w" fact="0.0121"/>
          <dgm:constr type="h" for="ch" forName="image_accent_8" refType="h" fact="0.025"/>
          <dgm:constr type="l" for="ch" forName="text_8" refType="w" fact="0.488"/>
          <dgm:constr type="t" for="ch" forName="text_8" refType="h" fact="0.4546"/>
          <dgm:constr type="w" for="ch" forName="text_8" refType="w" fact="0.1008"/>
          <dgm:constr type="h" for="ch" forName="text_8" refType="h" fact="0.2089"/>
          <dgm:constr type="l" for="ch" forName="text_accent_8" refType="w" fact="0.5118"/>
          <dgm:constr type="t" for="ch" forName="text_accent_8" refType="h" fact="0.6342"/>
          <dgm:constr type="w" for="ch" forName="text_accent_8" refType="w" fact="0.0121"/>
          <dgm:constr type="h" for="ch" forName="text_accent_8" refType="h" fact="0.025"/>
          <dgm:constr type="l" for="ch" forName="image_9" refType="w" fact="0.488"/>
          <dgm:constr type="t" for="ch" forName="image_9" refType="h" fact="0.2301"/>
          <dgm:constr type="w" for="ch" forName="image_9" refType="w" fact="0.1008"/>
          <dgm:constr type="h" for="ch" forName="image_9" refType="h" fact="0.2089"/>
          <dgm:constr type="l" for="ch" forName="image_accent_9" refType="w" fact="0.5535"/>
          <dgm:constr type="t" for="ch" forName="image_accent_9" refType="h" fact="0.2357"/>
          <dgm:constr type="w" for="ch" forName="image_accent_9" refType="w" fact="0.0121"/>
          <dgm:constr type="h" for="ch" forName="image_accent_9" refType="h" fact="0.025"/>
          <dgm:constr type="l" for="ch" forName="text_9" refType="w" fact="0.4868"/>
          <dgm:constr type="t" for="ch" forName="text_9" refType="h" fact="0.0034"/>
          <dgm:constr type="w" for="ch" forName="text_9" refType="w" fact="0.1033"/>
          <dgm:constr type="h" for="ch" forName="text_9" refType="h" fact="0.2141"/>
          <dgm:constr type="l" for="ch" forName="text_accent_9" refType="w" fact="0.5535"/>
          <dgm:constr type="t" for="ch" forName="text_accent_9" refType="h" fact="0.1855"/>
          <dgm:constr type="w" for="ch" forName="text_accent_9" refType="w" fact="0.0121"/>
          <dgm:constr type="h" for="ch" forName="text_accent_9" refType="h" fact="0.025"/>
          <dgm:constr type="l" for="ch" forName="text_10" refType="w" fact="0.245"/>
          <dgm:constr type="t" for="ch" forName="text_10" refType="h" fact="0.5673"/>
          <dgm:constr type="w" for="ch" forName="text_10" refType="w" fact="0.1008"/>
          <dgm:constr type="h" for="ch" forName="text_10" refType="h" fact="0.2089"/>
          <dgm:constr type="l" for="ch" forName="text_accent_10" refType="w" fact="0.2687"/>
          <dgm:constr type="t" for="ch" forName="text_accent_10" refType="h" fact="0.7455"/>
          <dgm:constr type="w" for="ch" forName="text_accent_10" refType="w" fact="0.0121"/>
          <dgm:constr type="h" for="ch" forName="text_accent_10" refType="h" fact="0.025"/>
          <dgm:constr type="l" for="ch" forName="image_10" refType="w" fact="0.1639"/>
          <dgm:constr type="t" for="ch" forName="image_10" refType="h" fact="0.679"/>
          <dgm:constr type="w" for="ch" forName="image_10" refType="w" fact="0.1008"/>
          <dgm:constr type="h" for="ch" forName="image_10" refType="h" fact="0.2089"/>
          <dgm:constr type="l" for="ch" forName="image_accent_10" refType="w" fact="0.2498"/>
          <dgm:constr type="t" for="ch" forName="image_accent_10" refType="h" fact="0.7701"/>
          <dgm:constr type="w" for="ch" forName="image_accent_10" refType="w" fact="0.0121"/>
          <dgm:constr type="h" for="ch" forName="image_accent_10" refType="h" fact="0.025"/>
          <dgm:constr type="l" for="ch" forName="text_11" refType="w" fact="0.4072"/>
          <dgm:constr type="t" for="ch" forName="text_11" refType="h" fact="0.7899"/>
          <dgm:constr type="w" for="ch" forName="text_11" refType="w" fact="0.1008"/>
          <dgm:constr type="h" for="ch" forName="text_11" refType="h" fact="0.2089"/>
          <dgm:constr type="l" for="ch" forName="text_accent_11" refType="w" fact="0.4094"/>
          <dgm:constr type="t" for="ch" forName="text_accent_11" refType="h" fact="0.8819"/>
          <dgm:constr type="w" for="ch" forName="text_accent_11" refType="w" fact="0.0121"/>
          <dgm:constr type="h" for="ch" forName="text_accent_11" refType="h" fact="0.025"/>
          <dgm:constr type="l" for="ch" forName="image_11" refType="w" fact="0.3249"/>
          <dgm:constr type="t" for="ch" forName="image_11" refType="h" fact="0.6767"/>
          <dgm:constr type="w" for="ch" forName="image_11" refType="w" fact="0.1033"/>
          <dgm:constr type="h" for="ch" forName="image_11" refType="h" fact="0.2141"/>
          <dgm:constr type="l" for="ch" forName="image_accent_11" refType="w" fact="0.3916"/>
          <dgm:constr type="t" for="ch" forName="image_accent_11" refType="h" fact="0.8588"/>
          <dgm:constr type="w" for="ch" forName="image_accent_11" refType="w" fact="0.0121"/>
          <dgm:constr type="h" for="ch" forName="image_accent_11" refType="h" fact="0.025"/>
          <dgm:constr type="l" for="ch" forName="image_12" refType="w" fact="0.569"/>
          <dgm:constr type="t" for="ch" forName="image_12" refType="h" fact="0.5661"/>
          <dgm:constr type="w" for="ch" forName="image_12" refType="w" fact="0.1008"/>
          <dgm:constr type="h" for="ch" forName="image_12" refType="h" fact="0.2089"/>
          <dgm:constr type="l" for="ch" forName="image_accent_12" refType="w" fact="0.5928"/>
          <dgm:constr type="t" for="ch" forName="image_accent_12" refType="h" fact="0.7442"/>
          <dgm:constr type="w" for="ch" forName="image_accent_12" refType="w" fact="0.0121"/>
          <dgm:constr type="h" for="ch" forName="image_accent_12" refType="h" fact="0.025"/>
          <dgm:constr type="l" for="ch" forName="text_12" refType="w" fact="0.488"/>
          <dgm:constr type="t" for="ch" forName="text_12" refType="h" fact="0.6777"/>
          <dgm:constr type="w" for="ch" forName="text_12" refType="w" fact="0.1008"/>
          <dgm:constr type="h" for="ch" forName="text_12" refType="h" fact="0.2089"/>
          <dgm:constr type="l" for="ch" forName="text_accent_12" refType="w" fact="0.5739"/>
          <dgm:constr type="t" for="ch" forName="text_accent_12" refType="h" fact="0.7689"/>
          <dgm:constr type="w" for="ch" forName="text_accent_12" refType="w" fact="0.0121"/>
          <dgm:constr type="h" for="ch" forName="text_accent_12" refType="h" fact="0.025"/>
          <dgm:constr type="l" for="ch" forName="text_13" refType="w" fact="0.5695"/>
          <dgm:constr type="t" for="ch" forName="text_13" refType="h" fact="0.3422"/>
          <dgm:constr type="w" for="ch" forName="text_13" refType="w" fact="0.1008"/>
          <dgm:constr type="h" for="ch" forName="text_13" refType="h" fact="0.2089"/>
          <dgm:constr type="l" for="ch" forName="text_accent_13" refType="w" fact="0.635"/>
          <dgm:constr type="t" for="ch" forName="text_accent_13" refType="h" fact="0.3479"/>
          <dgm:constr type="w" for="ch" forName="text_accent_13" refType="w" fact="0.0121"/>
          <dgm:constr type="h" for="ch" forName="text_accent_13" refType="h" fact="0.025"/>
          <dgm:constr type="l" for="ch" forName="image_13" refType="w" fact="0.5683"/>
          <dgm:constr type="t" for="ch" forName="image_13" refType="h" fact="0.1156"/>
          <dgm:constr type="w" for="ch" forName="image_13" refType="w" fact="0.1033"/>
          <dgm:constr type="h" for="ch" forName="image_13" refType="h" fact="0.2141"/>
          <dgm:constr type="l" for="ch" forName="image_accent_13" refType="w" fact="0.635"/>
          <dgm:constr type="t" for="ch" forName="image_accent_13" refType="h" fact="0.2977"/>
          <dgm:constr type="w" for="ch" forName="image_accent_13" refType="w" fact="0.0121"/>
          <dgm:constr type="h" for="ch" forName="image_accent_13" refType="h" fact="0.025"/>
          <dgm:constr type="l" for="ch" forName="text_14" refType="w" fact="0.6511"/>
          <dgm:constr type="t" for="ch" forName="text_14" refType="h" fact="0.6771"/>
          <dgm:constr type="w" for="ch" forName="text_14" refType="w" fact="0.1008"/>
          <dgm:constr type="h" for="ch" forName="text_14" refType="h" fact="0.2089"/>
          <dgm:constr type="l" for="ch" forName="text_accent_14" refType="w" fact="0.7166"/>
          <dgm:constr type="t" for="ch" forName="text_accent_14" refType="h" fact="0.6827"/>
          <dgm:constr type="w" for="ch" forName="text_accent_14" refType="w" fact="0.0121"/>
          <dgm:constr type="h" for="ch" forName="text_accent_14" refType="h" fact="0.025"/>
          <dgm:constr type="l" for="ch" forName="image_14" refType="w" fact="0.6504"/>
          <dgm:constr type="t" for="ch" forName="image_14" refType="h" fact="0.4505"/>
          <dgm:constr type="w" for="ch" forName="image_14" refType="w" fact="0.1033"/>
          <dgm:constr type="h" for="ch" forName="image_14" refType="h" fact="0.2141"/>
          <dgm:constr type="l" for="ch" forName="image_accent_14" refType="w" fact="0.7171"/>
          <dgm:constr type="t" for="ch" forName="image_accent_14" refType="h" fact="0.6326"/>
          <dgm:constr type="w" for="ch" forName="image_accent_14" refType="w" fact="0.0121"/>
          <dgm:constr type="h" for="ch" forName="image_accent_14" refType="h" fact="0.025"/>
          <dgm:constr type="l" for="ch" forName="text_15" refType="w" fact="0.6512"/>
          <dgm:constr type="t" for="ch" forName="text_15" refType="h" fact="0.2283"/>
          <dgm:constr type="w" for="ch" forName="text_15" refType="w" fact="0.1008"/>
          <dgm:constr type="h" for="ch" forName="text_15" refType="h" fact="0.2089"/>
          <dgm:constr type="l" for="ch" forName="text_accent_15" refType="w" fact="0.7167"/>
          <dgm:constr type="t" for="ch" forName="text_accent_15" refType="h" fact="0.234"/>
          <dgm:constr type="w" for="ch" forName="text_accent_15" refType="w" fact="0.0121"/>
          <dgm:constr type="h" for="ch" forName="text_accent_15" refType="h" fact="0.025"/>
          <dgm:constr type="l" for="ch" forName="image_15" refType="w" fact="0.65"/>
          <dgm:constr type="t" for="ch" forName="image_15" refType="h" fact="0.0017"/>
          <dgm:constr type="w" for="ch" forName="image_15" refType="w" fact="0.1033"/>
          <dgm:constr type="h" for="ch" forName="image_15" refType="h" fact="0.2141"/>
          <dgm:constr type="l" for="ch" forName="image_accent_15" refType="w" fact="0.7167"/>
          <dgm:constr type="t" for="ch" forName="image_accent_15" refType="h" fact="0.1838"/>
          <dgm:constr type="w" for="ch" forName="image_accent_15" refType="w" fact="0.0121"/>
          <dgm:constr type="h" for="ch" forName="image_accent_15" refType="h" fact="0.025"/>
          <dgm:constr type="l" for="ch" forName="text_16" refType="w" fact="0.7333"/>
          <dgm:constr type="t" for="ch" forName="text_16" refType="h" fact="0.789"/>
          <dgm:constr type="w" for="ch" forName="text_16" refType="w" fact="0.1008"/>
          <dgm:constr type="h" for="ch" forName="text_16" refType="h" fact="0.2089"/>
          <dgm:constr type="l" for="ch" forName="text_accent_16" refType="w" fact="0.7988"/>
          <dgm:constr type="t" for="ch" forName="text_accent_16" refType="h" fact="0.7946"/>
          <dgm:constr type="w" for="ch" forName="text_accent_16" refType="w" fact="0.0121"/>
          <dgm:constr type="h" for="ch" forName="text_accent_16" refType="h" fact="0.025"/>
          <dgm:constr type="l" for="ch" forName="image_16" refType="w" fact="0.7321"/>
          <dgm:constr type="t" for="ch" forName="image_16" refType="h" fact="0.5623"/>
          <dgm:constr type="w" for="ch" forName="image_16" refType="w" fact="0.1033"/>
          <dgm:constr type="h" for="ch" forName="image_16" refType="h" fact="0.2141"/>
          <dgm:constr type="l" for="ch" forName="image_accent_16" refType="w" fact="0.7988"/>
          <dgm:constr type="t" for="ch" forName="image_accent_16" refType="h" fact="0.7444"/>
          <dgm:constr type="w" for="ch" forName="image_accent_16" refType="w" fact="0.0121"/>
          <dgm:constr type="h" for="ch" forName="image_accent_16" refType="h" fact="0.025"/>
          <dgm:constr type="l" for="ch" forName="text_17" refType="w" fact="0.7334"/>
          <dgm:constr type="t" for="ch" forName="text_17" refType="h" fact="0.3395"/>
          <dgm:constr type="w" for="ch" forName="text_17" refType="w" fact="0.1008"/>
          <dgm:constr type="h" for="ch" forName="text_17" refType="h" fact="0.2089"/>
          <dgm:constr type="l" for="ch" forName="text_accent_17" refType="w" fact="0.7989"/>
          <dgm:constr type="t" for="ch" forName="text_accent_17" refType="h" fact="0.3452"/>
          <dgm:constr type="w" for="ch" forName="text_accent_17" refType="w" fact="0.0121"/>
          <dgm:constr type="h" for="ch" forName="text_accent_17" refType="h" fact="0.025"/>
          <dgm:constr type="l" for="ch" forName="image_17" refType="w" fact="0.7323"/>
          <dgm:constr type="t" for="ch" forName="image_17" refType="h" fact="0.1129"/>
          <dgm:constr type="w" for="ch" forName="image_17" refType="w" fact="0.1033"/>
          <dgm:constr type="h" for="ch" forName="image_17" refType="h" fact="0.2141"/>
          <dgm:constr type="l" for="ch" forName="image_accent_17" refType="w" fact="0.7989"/>
          <dgm:constr type="t" for="ch" forName="image_accent_17" refType="h" fact="0.295"/>
          <dgm:constr type="w" for="ch" forName="image_accent_17" refType="w" fact="0.0121"/>
          <dgm:constr type="h" for="ch" forName="image_accent_17" refType="h" fact="0.025"/>
          <dgm:constr type="l" for="ch" forName="image_18" refType="w" fact="0.8155"/>
          <dgm:constr type="t" for="ch" forName="image_18" refType="h" fact="0.677"/>
          <dgm:constr type="w" for="ch" forName="image_18" refType="w" fact="0.1008"/>
          <dgm:constr type="h" for="ch" forName="image_18" refType="h" fact="0.2089"/>
          <dgm:constr type="l" for="ch" forName="image_accent_18" refType="w" fact="0.881"/>
          <dgm:constr type="t" for="ch" forName="image_accent_18" refType="h" fact="0.6826"/>
          <dgm:constr type="w" for="ch" forName="image_accent_18" refType="w" fact="0.0121"/>
          <dgm:constr type="h" for="ch" forName="image_accent_18" refType="h" fact="0.025"/>
          <dgm:constr type="l" for="ch" forName="text_18" refType="w" fact="0.8143"/>
          <dgm:constr type="t" for="ch" forName="text_18" refType="h" fact="0.4504"/>
          <dgm:constr type="w" for="ch" forName="text_18" refType="w" fact="0.1033"/>
          <dgm:constr type="h" for="ch" forName="text_18" refType="h" fact="0.2141"/>
          <dgm:constr type="l" for="ch" forName="text_accent_18" refType="w" fact="0.881"/>
          <dgm:constr type="t" for="ch" forName="text_accent_18" refType="h" fact="0.6325"/>
          <dgm:constr type="w" for="ch" forName="text_accent_18" refType="w" fact="0.0121"/>
          <dgm:constr type="h" for="ch" forName="text_accent_18" refType="h" fact="0.025"/>
          <dgm:constr type="l" for="ch" forName="text_19" refType="w" fact="0.8155"/>
          <dgm:constr type="t" for="ch" forName="text_19" refType="h" fact="0.2266"/>
          <dgm:constr type="w" for="ch" forName="text_19" refType="w" fact="0.1008"/>
          <dgm:constr type="h" for="ch" forName="text_19" refType="h" fact="0.2089"/>
          <dgm:constr type="l" for="ch" forName="text_accent_19" refType="w" fact="0.881"/>
          <dgm:constr type="t" for="ch" forName="text_accent_19" refType="h" fact="0.2323"/>
          <dgm:constr type="w" for="ch" forName="text_accent_19" refType="w" fact="0.0121"/>
          <dgm:constr type="h" for="ch" forName="text_accent_19" refType="h" fact="0.025"/>
          <dgm:constr type="l" for="ch" forName="image_19" refType="w" fact="0.8143"/>
          <dgm:constr type="t" for="ch" forName="image_19" refType="h" fact="0"/>
          <dgm:constr type="w" for="ch" forName="image_19" refType="w" fact="0.1033"/>
          <dgm:constr type="h" for="ch" forName="image_19" refType="h" fact="0.2141"/>
          <dgm:constr type="l" for="ch" forName="image_accent_19" refType="w" fact="0.881"/>
          <dgm:constr type="t" for="ch" forName="image_accent_19" refType="h" fact="0.1821"/>
          <dgm:constr type="w" for="ch" forName="image_accent_19" refType="w" fact="0.0121"/>
          <dgm:constr type="h" for="ch" forName="image_accent_19" refType="h" fact="0.025"/>
          <dgm:constr type="l" for="ch" forName="image_20" refType="w" fact="0.0822"/>
          <dgm:constr type="t" for="ch" forName="image_20" refType="h" fact="0.7911"/>
          <dgm:constr type="w" for="ch" forName="image_20" refType="w" fact="0.1008"/>
          <dgm:constr type="h" for="ch" forName="image_20" refType="h" fact="0.2089"/>
          <dgm:constr type="l" for="ch" forName="image_accent_20" refType="w" fact="0.0845"/>
          <dgm:constr type="t" for="ch" forName="image_accent_20" refType="h" fact="0.883"/>
          <dgm:constr type="w" for="ch" forName="image_accent_20" refType="w" fact="0.0121"/>
          <dgm:constr type="h" for="ch" forName="image_accent_20" refType="h" fact="0.025"/>
          <dgm:constr type="l" for="ch" forName="text_20" refType="w" fact="0"/>
          <dgm:constr type="t" for="ch" forName="text_20" refType="h" fact="0.6779"/>
          <dgm:constr type="w" for="ch" forName="text_20" refType="w" fact="0.1033"/>
          <dgm:constr type="h" for="ch" forName="text_20" refType="h" fact="0.2141"/>
          <dgm:constr type="l" for="ch" forName="text_accent_20" refType="w" fact="0.0667"/>
          <dgm:constr type="t" for="ch" forName="text_accent_20" refType="h" fact="0.86"/>
          <dgm:constr type="w" for="ch" forName="text_accent_20" refType="w" fact="0.0121"/>
          <dgm:constr type="h" for="ch" forName="text_accent_20" refType="h" fact="0.025"/>
          <dgm:constr type="l" for="ch" forName="image_21" refType="w" fact="0.8979"/>
          <dgm:constr type="t" for="ch" forName="image_21" refType="h" fact="0.3403"/>
          <dgm:constr type="w" for="ch" forName="image_21" refType="w" fact="0.1008"/>
          <dgm:constr type="h" for="ch" forName="image_21" refType="h" fact="0.2089"/>
          <dgm:constr type="l" for="ch" forName="image_accent_21" refType="w" fact="0.9633"/>
          <dgm:constr type="t" for="ch" forName="image_accent_21" refType="h" fact="0.346"/>
          <dgm:constr type="w" for="ch" forName="image_accent_21" refType="w" fact="0.0121"/>
          <dgm:constr type="h" for="ch" forName="image_accent_21" refType="h" fact="0.025"/>
          <dgm:constr type="l" for="ch" forName="text_21" refType="w" fact="0.8967"/>
          <dgm:constr type="t" for="ch" forName="text_21" refType="h" fact="0.1137"/>
          <dgm:constr type="w" for="ch" forName="text_21" refType="w" fact="0.1033"/>
          <dgm:constr type="h" for="ch" forName="text_21" refType="h" fact="0.2141"/>
          <dgm:constr type="l" for="ch" forName="text_accent_21" refType="w" fact="0.9634"/>
          <dgm:constr type="t" for="ch" forName="text_accent_21" refType="h" fact="0.2958"/>
          <dgm:constr type="w" for="ch" forName="text_accent_21" refType="w" fact="0.0121"/>
          <dgm:constr type="h" for="ch" forName="text_accent_21" refType="h" fact="0.025"/>
        </dgm:constrLst>
      </dgm:else>
    </dgm:choose>
    <dgm:forEach name="wrapper" axis="self" ptType="parTrans">
      <dgm:forEach name="wrapper2" axis="self" ptType="sibTrans" st="2">
        <dgm:forEach name="textRepeat" axis="self">
          <dgm:layoutNode name="textRepeatNode" styleLbl="alignNode1">
            <dgm:varLst>
              <dgm:chMax val="0"/>
              <dgm:chPref val="0"/>
              <dgm:bulletEnabled val="1"/>
            </dgm:varLst>
            <dgm:alg type="tx"/>
            <dgm:shape xmlns:r="http://schemas.openxmlformats.org/officeDocument/2006/relationships" type="hexagon" r:blip="">
              <dgm:adjLst>
                <dgm:adj idx="1" val="0.2889"/>
                <dgm:adj idx="2" val="1.1547"/>
              </dgm:adjLst>
            </dgm:shape>
            <dgm:presOf axis="desOrSelf" ptType="node"/>
            <dgm:constrLst>
              <dgm:constr type="lMarg" refType="primFontSz" fact="0"/>
              <dgm:constr type="rMarg" refType="primFontSz" fact="0"/>
              <dgm:constr type="tMarg" refType="primFontSz" fact="0.1"/>
              <dgm:constr type="bMarg" refType="primFontSz" fact="0.1"/>
            </dgm:constrLst>
            <dgm:ruleLst>
              <dgm:rule type="primFontSz" val="5" fact="NaN" max="NaN"/>
            </dgm:ruleLst>
          </dgm:layoutNode>
        </dgm:forEach>
        <dgm:forEach name="accentRepeat" axis="self">
          <dgm:layoutNode name="accentRepeatNode" styleLbl="solidAlignAcc1">
            <dgm:alg type="sp"/>
            <dgm:shape xmlns:r="http://schemas.openxmlformats.org/officeDocument/2006/relationships" type="hexagon" r:blip="">
              <dgm:adjLst>
                <dgm:adj idx="1" val="0.2889"/>
                <dgm:adj idx="2" val="1.1547"/>
              </dgm:adjLst>
            </dgm:shape>
            <dgm:presOf/>
          </dgm:layoutNode>
        </dgm:forEach>
        <dgm:forEach name="imageRepeat" axis="self">
          <dgm:layoutNode name="imageRepeatNode" styleLbl="dkBgShp">
            <dgm:alg type="sp"/>
            <dgm:shape xmlns:r="http://schemas.openxmlformats.org/officeDocument/2006/relationships" type="hexagon" r:blip="" blipPhldr="1">
              <dgm:adjLst>
                <dgm:adj idx="1" val="0.2889"/>
                <dgm:adj idx="2" val="1.1547"/>
              </dgm:adjLst>
            </dgm:shape>
            <dgm:presOf axis="self"/>
          </dgm:layoutNode>
        </dgm:forEach>
      </dgm:forEach>
    </dgm:forEach>
    <dgm:forEach name="Name23" axis="ch" ptType="node" cnt="1">
      <dgm:layoutNode name="text_1">
        <dgm:alg type="sp"/>
        <dgm:shape xmlns:r="http://schemas.openxmlformats.org/officeDocument/2006/relationships" r:blip="">
          <dgm:adjLst/>
        </dgm:shape>
        <dgm:presOf/>
        <dgm:constrLst/>
        <dgm:forEach name="Name24" ref="textRepeat"/>
      </dgm:layoutNode>
      <dgm:layoutNode name="text_accent_1">
        <dgm:alg type="sp"/>
        <dgm:shape xmlns:r="http://schemas.openxmlformats.org/officeDocument/2006/relationships" r:blip="">
          <dgm:adjLst/>
        </dgm:shape>
        <dgm:presOf/>
        <dgm:constrLst/>
        <dgm:forEach name="Name25" ref="accentRepeat"/>
      </dgm:layoutNode>
    </dgm:forEach>
    <dgm:forEach name="Name26" axis="ch" ptType="sibTrans" hideLastTrans="0" cnt="1">
      <dgm:layoutNode name="image_1">
        <dgm:alg type="sp"/>
        <dgm:shape xmlns:r="http://schemas.openxmlformats.org/officeDocument/2006/relationships" r:blip="">
          <dgm:adjLst/>
        </dgm:shape>
        <dgm:presOf/>
        <dgm:constrLst/>
        <dgm:forEach name="Name27" ref="imageRepeat"/>
      </dgm:layoutNode>
      <dgm:layoutNode name="image_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dgm:alg type="sp"/>
        <dgm:shape xmlns:r="http://schemas.openxmlformats.org/officeDocument/2006/relationships" r:blip="">
          <dgm:adjLst/>
        </dgm:shape>
        <dgm:presOf/>
        <dgm:constrLst/>
        <dgm:forEach name="Name30" ref="textRepeat"/>
      </dgm:layoutNode>
      <dgm:layoutNode name="text_accent_2">
        <dgm:alg type="sp"/>
        <dgm:shape xmlns:r="http://schemas.openxmlformats.org/officeDocument/2006/relationships" r:blip="">
          <dgm:adjLst/>
        </dgm:shape>
        <dgm:presOf/>
        <dgm:constrLst/>
        <dgm:forEach name="Name31" ref="accentRepeat"/>
      </dgm:layoutNode>
    </dgm:forEach>
    <dgm:forEach name="Name32" axis="ch" ptType="sibTrans" hideLastTrans="0" st="2" cnt="1">
      <dgm:layoutNode name="image_2">
        <dgm:alg type="sp"/>
        <dgm:shape xmlns:r="http://schemas.openxmlformats.org/officeDocument/2006/relationships" r:blip="">
          <dgm:adjLst/>
        </dgm:shape>
        <dgm:presOf/>
        <dgm:constrLst/>
        <dgm:forEach name="Name33" ref="imageRepeat"/>
      </dgm:layoutNode>
      <dgm:layoutNode name="image_accent_2">
        <dgm:alg type="sp"/>
        <dgm:shape xmlns:r="http://schemas.openxmlformats.org/officeDocument/2006/relationships" r:blip="">
          <dgm:adjLst/>
        </dgm:shape>
        <dgm:presOf/>
        <dgm:constrLst/>
        <dgm:forEach name="Name34" ref="accentRepeat"/>
      </dgm:layoutNode>
    </dgm:forEach>
    <dgm:forEach name="Name35" axis="ch" ptType="node" st="3" cnt="1">
      <dgm:layoutNode name="text_3">
        <dgm:alg type="sp"/>
        <dgm:shape xmlns:r="http://schemas.openxmlformats.org/officeDocument/2006/relationships" r:blip="">
          <dgm:adjLst/>
        </dgm:shape>
        <dgm:presOf/>
        <dgm:constrLst/>
        <dgm:forEach name="Name36" ref="textRepeat"/>
      </dgm:layoutNode>
      <dgm:layoutNode name="text_accent_3">
        <dgm:alg type="sp"/>
        <dgm:shape xmlns:r="http://schemas.openxmlformats.org/officeDocument/2006/relationships" r:blip="">
          <dgm:adjLst/>
        </dgm:shape>
        <dgm:presOf/>
        <dgm:constrLst/>
        <dgm:forEach name="Name37" ref="accentRepeat"/>
      </dgm:layoutNode>
    </dgm:forEach>
    <dgm:forEach name="Name38" axis="ch" ptType="sibTrans" hideLastTrans="0" st="3" cnt="1">
      <dgm:layoutNode name="image_3">
        <dgm:alg type="sp"/>
        <dgm:shape xmlns:r="http://schemas.openxmlformats.org/officeDocument/2006/relationships" r:blip="">
          <dgm:adjLst/>
        </dgm:shape>
        <dgm:presOf/>
        <dgm:constrLst/>
        <dgm:forEach name="Name39" ref="imageRepeat"/>
      </dgm:layoutNode>
      <dgm:layoutNode name="image_accent_3">
        <dgm:alg type="sp"/>
        <dgm:shape xmlns:r="http://schemas.openxmlformats.org/officeDocument/2006/relationships" r:blip="">
          <dgm:adjLst/>
        </dgm:shape>
        <dgm:presOf/>
        <dgm:constrLst/>
        <dgm:forEach name="Name40" ref="accentRepeat"/>
      </dgm:layoutNode>
    </dgm:forEach>
    <dgm:forEach name="Name41" axis="ch" ptType="node" st="4" cnt="1">
      <dgm:layoutNode name="text_4">
        <dgm:alg type="sp"/>
        <dgm:shape xmlns:r="http://schemas.openxmlformats.org/officeDocument/2006/relationships" r:blip="">
          <dgm:adjLst/>
        </dgm:shape>
        <dgm:presOf/>
        <dgm:constrLst/>
        <dgm:forEach name="Name42" ref="textRepeat"/>
      </dgm:layoutNode>
      <dgm:layoutNode name="text_accent_4">
        <dgm:alg type="sp"/>
        <dgm:shape xmlns:r="http://schemas.openxmlformats.org/officeDocument/2006/relationships" r:blip="">
          <dgm:adjLst/>
        </dgm:shape>
        <dgm:presOf/>
        <dgm:constrLst/>
        <dgm:forEach name="Name43" ref="accentRepeat"/>
      </dgm:layoutNode>
    </dgm:forEach>
    <dgm:forEach name="Name44" axis="ch" ptType="sibTrans" hideLastTrans="0" st="4" cnt="1">
      <dgm:layoutNode name="image_4">
        <dgm:alg type="sp"/>
        <dgm:shape xmlns:r="http://schemas.openxmlformats.org/officeDocument/2006/relationships" r:blip="">
          <dgm:adjLst/>
        </dgm:shape>
        <dgm:presOf/>
        <dgm:constrLst/>
        <dgm:forEach name="Name45" ref="imageRepeat"/>
      </dgm:layoutNode>
      <dgm:layoutNode name="image_accent_4">
        <dgm:alg type="sp"/>
        <dgm:shape xmlns:r="http://schemas.openxmlformats.org/officeDocument/2006/relationships" r:blip="">
          <dgm:adjLst/>
        </dgm:shape>
        <dgm:presOf/>
        <dgm:constrLst/>
        <dgm:forEach name="Name46" ref="accentRepeat"/>
      </dgm:layoutNode>
    </dgm:forEach>
    <dgm:forEach name="Name47" axis="ch" ptType="node" st="5" cnt="1">
      <dgm:layoutNode name="text_5">
        <dgm:alg type="sp"/>
        <dgm:shape xmlns:r="http://schemas.openxmlformats.org/officeDocument/2006/relationships" r:blip="">
          <dgm:adjLst/>
        </dgm:shape>
        <dgm:presOf/>
        <dgm:constrLst/>
        <dgm:forEach name="Name48" ref="textRepeat"/>
      </dgm:layoutNode>
      <dgm:layoutNode name="text_accent_5">
        <dgm:alg type="sp"/>
        <dgm:shape xmlns:r="http://schemas.openxmlformats.org/officeDocument/2006/relationships" r:blip="">
          <dgm:adjLst/>
        </dgm:shape>
        <dgm:presOf/>
        <dgm:constrLst/>
        <dgm:forEach name="Name49" ref="accentRepeat"/>
      </dgm:layoutNode>
    </dgm:forEach>
    <dgm:forEach name="Name50" axis="ch" ptType="sibTrans" hideLastTrans="0" st="5" cnt="1">
      <dgm:layoutNode name="image_5">
        <dgm:alg type="sp"/>
        <dgm:shape xmlns:r="http://schemas.openxmlformats.org/officeDocument/2006/relationships" r:blip="">
          <dgm:adjLst/>
        </dgm:shape>
        <dgm:presOf/>
        <dgm:constrLst/>
        <dgm:forEach name="Name51" ref="imageRepeat"/>
      </dgm:layoutNode>
      <dgm:layoutNode name="image_accent_5">
        <dgm:alg type="sp"/>
        <dgm:shape xmlns:r="http://schemas.openxmlformats.org/officeDocument/2006/relationships" r:blip="">
          <dgm:adjLst/>
        </dgm:shape>
        <dgm:presOf/>
        <dgm:constrLst/>
        <dgm:forEach name="Name52" ref="accentRepeat"/>
      </dgm:layoutNode>
    </dgm:forEach>
    <dgm:forEach name="Name53" axis="ch" ptType="node" st="6" cnt="1">
      <dgm:layoutNode name="text_6">
        <dgm:alg type="sp"/>
        <dgm:shape xmlns:r="http://schemas.openxmlformats.org/officeDocument/2006/relationships" r:blip="">
          <dgm:adjLst/>
        </dgm:shape>
        <dgm:presOf/>
        <dgm:constrLst/>
        <dgm:forEach name="Name54" ref="textRepeat"/>
      </dgm:layoutNode>
      <dgm:layoutNode name="text_accent_6">
        <dgm:alg type="sp"/>
        <dgm:shape xmlns:r="http://schemas.openxmlformats.org/officeDocument/2006/relationships" r:blip="">
          <dgm:adjLst/>
        </dgm:shape>
        <dgm:presOf/>
        <dgm:constrLst/>
        <dgm:forEach name="Name55" ref="accentRepeat"/>
      </dgm:layoutNode>
    </dgm:forEach>
    <dgm:forEach name="Name56" axis="ch" ptType="sibTrans" hideLastTrans="0" st="6" cnt="1">
      <dgm:layoutNode name="image_6">
        <dgm:alg type="sp"/>
        <dgm:shape xmlns:r="http://schemas.openxmlformats.org/officeDocument/2006/relationships" r:blip="">
          <dgm:adjLst/>
        </dgm:shape>
        <dgm:presOf/>
        <dgm:constrLst/>
        <dgm:forEach name="Name57" ref="imageRepeat"/>
      </dgm:layoutNode>
      <dgm:layoutNode name="image_accent_6">
        <dgm:alg type="sp"/>
        <dgm:shape xmlns:r="http://schemas.openxmlformats.org/officeDocument/2006/relationships" r:blip="">
          <dgm:adjLst/>
        </dgm:shape>
        <dgm:presOf/>
        <dgm:constrLst/>
        <dgm:forEach name="Name58" ref="accentRepeat"/>
      </dgm:layoutNode>
    </dgm:forEach>
    <dgm:forEach name="Name59" axis="ch" ptType="node" st="7" cnt="1">
      <dgm:layoutNode name="text_7">
        <dgm:alg type="sp"/>
        <dgm:shape xmlns:r="http://schemas.openxmlformats.org/officeDocument/2006/relationships" r:blip="">
          <dgm:adjLst/>
        </dgm:shape>
        <dgm:presOf/>
        <dgm:constrLst/>
        <dgm:forEach name="Name60" ref="textRepeat"/>
      </dgm:layoutNode>
      <dgm:layoutNode name="text_accent_7">
        <dgm:alg type="sp"/>
        <dgm:shape xmlns:r="http://schemas.openxmlformats.org/officeDocument/2006/relationships" r:blip="">
          <dgm:adjLst/>
        </dgm:shape>
        <dgm:presOf/>
        <dgm:constrLst/>
        <dgm:forEach name="Name61" ref="accentRepeat"/>
      </dgm:layoutNode>
    </dgm:forEach>
    <dgm:forEach name="Name62" axis="ch" ptType="sibTrans" hideLastTrans="0" st="7" cnt="1">
      <dgm:layoutNode name="image_7">
        <dgm:alg type="sp"/>
        <dgm:shape xmlns:r="http://schemas.openxmlformats.org/officeDocument/2006/relationships" r:blip="">
          <dgm:adjLst/>
        </dgm:shape>
        <dgm:presOf/>
        <dgm:constrLst/>
        <dgm:forEach name="Name63" ref="imageRepeat"/>
      </dgm:layoutNode>
      <dgm:layoutNode name="image_accent_7">
        <dgm:alg type="sp"/>
        <dgm:shape xmlns:r="http://schemas.openxmlformats.org/officeDocument/2006/relationships" r:blip="">
          <dgm:adjLst/>
        </dgm:shape>
        <dgm:presOf/>
        <dgm:constrLst/>
        <dgm:forEach name="Name64" ref="accentRepeat"/>
      </dgm:layoutNode>
    </dgm:forEach>
    <dgm:forEach name="Name65" axis="ch" ptType="node" st="8" cnt="1">
      <dgm:layoutNode name="text_8">
        <dgm:alg type="sp"/>
        <dgm:shape xmlns:r="http://schemas.openxmlformats.org/officeDocument/2006/relationships" r:blip="">
          <dgm:adjLst/>
        </dgm:shape>
        <dgm:presOf/>
        <dgm:constrLst/>
        <dgm:forEach name="Name66" ref="textRepeat"/>
      </dgm:layoutNode>
      <dgm:layoutNode name="text_accent_8">
        <dgm:alg type="sp"/>
        <dgm:shape xmlns:r="http://schemas.openxmlformats.org/officeDocument/2006/relationships" r:blip="">
          <dgm:adjLst/>
        </dgm:shape>
        <dgm:presOf/>
        <dgm:constrLst/>
        <dgm:forEach name="Name67" ref="accentRepeat"/>
      </dgm:layoutNode>
    </dgm:forEach>
    <dgm:forEach name="Name68" axis="ch" ptType="sibTrans" hideLastTrans="0" st="8" cnt="1">
      <dgm:layoutNode name="image_8">
        <dgm:alg type="sp"/>
        <dgm:shape xmlns:r="http://schemas.openxmlformats.org/officeDocument/2006/relationships" r:blip="">
          <dgm:adjLst/>
        </dgm:shape>
        <dgm:presOf/>
        <dgm:constrLst/>
        <dgm:forEach name="Name69" ref="imageRepeat"/>
      </dgm:layoutNode>
      <dgm:layoutNode name="image_accent_8">
        <dgm:alg type="sp"/>
        <dgm:shape xmlns:r="http://schemas.openxmlformats.org/officeDocument/2006/relationships" r:blip="">
          <dgm:adjLst/>
        </dgm:shape>
        <dgm:presOf/>
        <dgm:constrLst/>
        <dgm:forEach name="Name70" ref="accentRepeat"/>
      </dgm:layoutNode>
    </dgm:forEach>
    <dgm:forEach name="Name71" axis="ch" ptType="node" st="9" cnt="1">
      <dgm:layoutNode name="text_9">
        <dgm:alg type="sp"/>
        <dgm:shape xmlns:r="http://schemas.openxmlformats.org/officeDocument/2006/relationships" r:blip="">
          <dgm:adjLst/>
        </dgm:shape>
        <dgm:presOf/>
        <dgm:constrLst/>
        <dgm:forEach name="Name72" ref="textRepeat"/>
      </dgm:layoutNode>
      <dgm:layoutNode name="text_accent_9">
        <dgm:alg type="sp"/>
        <dgm:shape xmlns:r="http://schemas.openxmlformats.org/officeDocument/2006/relationships" r:blip="">
          <dgm:adjLst/>
        </dgm:shape>
        <dgm:presOf/>
        <dgm:constrLst/>
        <dgm:forEach name="Name73" ref="accentRepeat"/>
      </dgm:layoutNode>
    </dgm:forEach>
    <dgm:forEach name="Name74" axis="ch" ptType="sibTrans" hideLastTrans="0" st="9" cnt="1">
      <dgm:layoutNode name="image_9">
        <dgm:alg type="sp"/>
        <dgm:shape xmlns:r="http://schemas.openxmlformats.org/officeDocument/2006/relationships" r:blip="">
          <dgm:adjLst/>
        </dgm:shape>
        <dgm:presOf/>
        <dgm:constrLst/>
        <dgm:forEach name="Name75" ref="imageRepeat"/>
      </dgm:layoutNode>
      <dgm:layoutNode name="image_accent_9">
        <dgm:alg type="sp"/>
        <dgm:shape xmlns:r="http://schemas.openxmlformats.org/officeDocument/2006/relationships" r:blip="">
          <dgm:adjLst/>
        </dgm:shape>
        <dgm:presOf/>
        <dgm:constrLst/>
        <dgm:forEach name="Name76" ref="accentRepeat"/>
      </dgm:layoutNode>
    </dgm:forEach>
    <dgm:forEach name="Name77" axis="ch" ptType="node" st="10" cnt="1">
      <dgm:layoutNode name="text_10">
        <dgm:alg type="sp"/>
        <dgm:shape xmlns:r="http://schemas.openxmlformats.org/officeDocument/2006/relationships" r:blip="">
          <dgm:adjLst/>
        </dgm:shape>
        <dgm:presOf/>
        <dgm:constrLst/>
        <dgm:forEach name="Name78" ref="textRepeat"/>
      </dgm:layoutNode>
      <dgm:layoutNode name="text_accent_10">
        <dgm:alg type="sp"/>
        <dgm:shape xmlns:r="http://schemas.openxmlformats.org/officeDocument/2006/relationships" r:blip="">
          <dgm:adjLst/>
        </dgm:shape>
        <dgm:presOf/>
        <dgm:constrLst/>
        <dgm:forEach name="Name79" ref="accentRepeat"/>
      </dgm:layoutNode>
    </dgm:forEach>
    <dgm:forEach name="Name80" axis="ch" ptType="sibTrans" hideLastTrans="0" st="10" cnt="1">
      <dgm:layoutNode name="image_10">
        <dgm:alg type="sp"/>
        <dgm:shape xmlns:r="http://schemas.openxmlformats.org/officeDocument/2006/relationships" r:blip="">
          <dgm:adjLst/>
        </dgm:shape>
        <dgm:presOf/>
        <dgm:constrLst/>
        <dgm:forEach name="Name81" ref="imageRepeat"/>
      </dgm:layoutNode>
      <dgm:layoutNode name="image_accent_10">
        <dgm:alg type="sp"/>
        <dgm:shape xmlns:r="http://schemas.openxmlformats.org/officeDocument/2006/relationships" r:blip="">
          <dgm:adjLst/>
        </dgm:shape>
        <dgm:presOf/>
        <dgm:constrLst/>
        <dgm:forEach name="Name82" ref="accentRepeat"/>
      </dgm:layoutNode>
    </dgm:forEach>
    <dgm:forEach name="Name83" axis="ch" ptType="node" st="11" cnt="1">
      <dgm:layoutNode name="text_11">
        <dgm:alg type="sp"/>
        <dgm:shape xmlns:r="http://schemas.openxmlformats.org/officeDocument/2006/relationships" r:blip="">
          <dgm:adjLst/>
        </dgm:shape>
        <dgm:presOf/>
        <dgm:constrLst/>
        <dgm:forEach name="Name84" ref="textRepeat"/>
      </dgm:layoutNode>
      <dgm:layoutNode name="text_accent_11">
        <dgm:alg type="sp"/>
        <dgm:shape xmlns:r="http://schemas.openxmlformats.org/officeDocument/2006/relationships" r:blip="">
          <dgm:adjLst/>
        </dgm:shape>
        <dgm:presOf/>
        <dgm:constrLst/>
        <dgm:forEach name="Name85" ref="accentRepeat"/>
      </dgm:layoutNode>
    </dgm:forEach>
    <dgm:forEach name="Name86" axis="ch" ptType="sibTrans" hideLastTrans="0" st="11" cnt="1">
      <dgm:layoutNode name="image_11">
        <dgm:alg type="sp"/>
        <dgm:shape xmlns:r="http://schemas.openxmlformats.org/officeDocument/2006/relationships" r:blip="">
          <dgm:adjLst/>
        </dgm:shape>
        <dgm:presOf/>
        <dgm:constrLst/>
        <dgm:forEach name="Name87" ref="imageRepeat"/>
      </dgm:layoutNode>
      <dgm:layoutNode name="image_accent_11">
        <dgm:alg type="sp"/>
        <dgm:shape xmlns:r="http://schemas.openxmlformats.org/officeDocument/2006/relationships" r:blip="">
          <dgm:adjLst/>
        </dgm:shape>
        <dgm:presOf/>
        <dgm:constrLst/>
        <dgm:forEach name="Name88" ref="accentRepeat"/>
      </dgm:layoutNode>
    </dgm:forEach>
    <dgm:forEach name="Name89" axis="ch" ptType="node" st="12" cnt="1">
      <dgm:layoutNode name="text_12">
        <dgm:alg type="sp"/>
        <dgm:shape xmlns:r="http://schemas.openxmlformats.org/officeDocument/2006/relationships" r:blip="">
          <dgm:adjLst/>
        </dgm:shape>
        <dgm:presOf/>
        <dgm:constrLst/>
        <dgm:forEach name="Name90" ref="textRepeat"/>
      </dgm:layoutNode>
      <dgm:layoutNode name="text_accent_12">
        <dgm:alg type="sp"/>
        <dgm:shape xmlns:r="http://schemas.openxmlformats.org/officeDocument/2006/relationships" r:blip="">
          <dgm:adjLst/>
        </dgm:shape>
        <dgm:presOf/>
        <dgm:constrLst/>
        <dgm:forEach name="Name91" ref="accentRepeat"/>
      </dgm:layoutNode>
    </dgm:forEach>
    <dgm:forEach name="Name92" axis="ch" ptType="sibTrans" hideLastTrans="0" st="12" cnt="1">
      <dgm:layoutNode name="image_12">
        <dgm:alg type="sp"/>
        <dgm:shape xmlns:r="http://schemas.openxmlformats.org/officeDocument/2006/relationships" r:blip="">
          <dgm:adjLst/>
        </dgm:shape>
        <dgm:presOf/>
        <dgm:constrLst/>
        <dgm:forEach name="Name93" ref="imageRepeat"/>
      </dgm:layoutNode>
      <dgm:layoutNode name="image_accent_12">
        <dgm:alg type="sp"/>
        <dgm:shape xmlns:r="http://schemas.openxmlformats.org/officeDocument/2006/relationships" r:blip="">
          <dgm:adjLst/>
        </dgm:shape>
        <dgm:presOf/>
        <dgm:constrLst/>
        <dgm:forEach name="Name94" ref="accentRepeat"/>
      </dgm:layoutNode>
    </dgm:forEach>
    <dgm:forEach name="Name95" axis="ch" ptType="node" st="13" cnt="1">
      <dgm:layoutNode name="text_13">
        <dgm:alg type="sp"/>
        <dgm:shape xmlns:r="http://schemas.openxmlformats.org/officeDocument/2006/relationships" r:blip="">
          <dgm:adjLst/>
        </dgm:shape>
        <dgm:presOf/>
        <dgm:constrLst/>
        <dgm:forEach name="Name96" ref="textRepeat"/>
      </dgm:layoutNode>
      <dgm:layoutNode name="text_accent_13">
        <dgm:alg type="sp"/>
        <dgm:shape xmlns:r="http://schemas.openxmlformats.org/officeDocument/2006/relationships" r:blip="">
          <dgm:adjLst/>
        </dgm:shape>
        <dgm:presOf/>
        <dgm:constrLst/>
        <dgm:forEach name="Name97" ref="accentRepeat"/>
      </dgm:layoutNode>
    </dgm:forEach>
    <dgm:forEach name="Name98" axis="ch" ptType="sibTrans" hideLastTrans="0" st="13" cnt="1">
      <dgm:layoutNode name="image_13">
        <dgm:alg type="sp"/>
        <dgm:shape xmlns:r="http://schemas.openxmlformats.org/officeDocument/2006/relationships" r:blip="">
          <dgm:adjLst/>
        </dgm:shape>
        <dgm:presOf/>
        <dgm:constrLst/>
        <dgm:forEach name="Name99" ref="imageRepeat"/>
      </dgm:layoutNode>
      <dgm:layoutNode name="image_accent_13">
        <dgm:alg type="sp"/>
        <dgm:shape xmlns:r="http://schemas.openxmlformats.org/officeDocument/2006/relationships" r:blip="">
          <dgm:adjLst/>
        </dgm:shape>
        <dgm:presOf/>
        <dgm:constrLst/>
        <dgm:forEach name="Name100" ref="accentRepeat"/>
      </dgm:layoutNode>
    </dgm:forEach>
    <dgm:forEach name="Name101" axis="ch" ptType="node" st="14" cnt="1">
      <dgm:layoutNode name="text_14">
        <dgm:alg type="sp"/>
        <dgm:shape xmlns:r="http://schemas.openxmlformats.org/officeDocument/2006/relationships" r:blip="">
          <dgm:adjLst/>
        </dgm:shape>
        <dgm:presOf/>
        <dgm:constrLst/>
        <dgm:forEach name="Name102" ref="textRepeat"/>
      </dgm:layoutNode>
      <dgm:layoutNode name="text_accent_14">
        <dgm:alg type="sp"/>
        <dgm:shape xmlns:r="http://schemas.openxmlformats.org/officeDocument/2006/relationships" r:blip="">
          <dgm:adjLst/>
        </dgm:shape>
        <dgm:presOf/>
        <dgm:constrLst/>
        <dgm:forEach name="Name103" ref="accentRepeat"/>
      </dgm:layoutNode>
    </dgm:forEach>
    <dgm:forEach name="Name104" axis="ch" ptType="sibTrans" hideLastTrans="0" st="14" cnt="1">
      <dgm:layoutNode name="image_14">
        <dgm:alg type="sp"/>
        <dgm:shape xmlns:r="http://schemas.openxmlformats.org/officeDocument/2006/relationships" r:blip="">
          <dgm:adjLst/>
        </dgm:shape>
        <dgm:presOf/>
        <dgm:constrLst/>
        <dgm:forEach name="Name105" ref="imageRepeat"/>
      </dgm:layoutNode>
      <dgm:layoutNode name="image_accent_14">
        <dgm:alg type="sp"/>
        <dgm:shape xmlns:r="http://schemas.openxmlformats.org/officeDocument/2006/relationships" r:blip="">
          <dgm:adjLst/>
        </dgm:shape>
        <dgm:presOf/>
        <dgm:constrLst/>
        <dgm:forEach name="Name106" ref="accentRepeat"/>
      </dgm:layoutNode>
    </dgm:forEach>
    <dgm:forEach name="Name107" axis="ch" ptType="node" st="15" cnt="1">
      <dgm:layoutNode name="text_15">
        <dgm:alg type="sp"/>
        <dgm:shape xmlns:r="http://schemas.openxmlformats.org/officeDocument/2006/relationships" r:blip="">
          <dgm:adjLst/>
        </dgm:shape>
        <dgm:presOf/>
        <dgm:constrLst/>
        <dgm:forEach name="Name108" ref="textRepeat"/>
      </dgm:layoutNode>
      <dgm:layoutNode name="text_accent_15">
        <dgm:alg type="sp"/>
        <dgm:shape xmlns:r="http://schemas.openxmlformats.org/officeDocument/2006/relationships" r:blip="">
          <dgm:adjLst/>
        </dgm:shape>
        <dgm:presOf/>
        <dgm:constrLst/>
        <dgm:forEach name="Name109" ref="accentRepeat"/>
      </dgm:layoutNode>
    </dgm:forEach>
    <dgm:forEach name="Name110" axis="ch" ptType="sibTrans" hideLastTrans="0" st="15" cnt="1">
      <dgm:layoutNode name="image_15">
        <dgm:alg type="sp"/>
        <dgm:shape xmlns:r="http://schemas.openxmlformats.org/officeDocument/2006/relationships" r:blip="">
          <dgm:adjLst/>
        </dgm:shape>
        <dgm:presOf/>
        <dgm:constrLst/>
        <dgm:forEach name="Name111" ref="imageRepeat"/>
      </dgm:layoutNode>
      <dgm:layoutNode name="image_accent_15">
        <dgm:alg type="sp"/>
        <dgm:shape xmlns:r="http://schemas.openxmlformats.org/officeDocument/2006/relationships" r:blip="">
          <dgm:adjLst/>
        </dgm:shape>
        <dgm:presOf/>
        <dgm:constrLst/>
        <dgm:forEach name="Name112" ref="accentRepeat"/>
      </dgm:layoutNode>
    </dgm:forEach>
    <dgm:forEach name="Name113" axis="ch" ptType="node" st="16" cnt="1">
      <dgm:layoutNode name="text_16">
        <dgm:alg type="sp"/>
        <dgm:shape xmlns:r="http://schemas.openxmlformats.org/officeDocument/2006/relationships" r:blip="">
          <dgm:adjLst/>
        </dgm:shape>
        <dgm:presOf/>
        <dgm:constrLst/>
        <dgm:forEach name="Name114" ref="textRepeat"/>
      </dgm:layoutNode>
      <dgm:layoutNode name="text_accent_16">
        <dgm:alg type="sp"/>
        <dgm:shape xmlns:r="http://schemas.openxmlformats.org/officeDocument/2006/relationships" r:blip="">
          <dgm:adjLst/>
        </dgm:shape>
        <dgm:presOf/>
        <dgm:constrLst/>
        <dgm:forEach name="Name115" ref="accentRepeat"/>
      </dgm:layoutNode>
    </dgm:forEach>
    <dgm:forEach name="Name116" axis="ch" ptType="sibTrans" hideLastTrans="0" st="16" cnt="1">
      <dgm:layoutNode name="image_16">
        <dgm:alg type="sp"/>
        <dgm:shape xmlns:r="http://schemas.openxmlformats.org/officeDocument/2006/relationships" r:blip="">
          <dgm:adjLst/>
        </dgm:shape>
        <dgm:presOf/>
        <dgm:constrLst/>
        <dgm:forEach name="Name117" ref="imageRepeat"/>
      </dgm:layoutNode>
      <dgm:layoutNode name="image_accent_16">
        <dgm:alg type="sp"/>
        <dgm:shape xmlns:r="http://schemas.openxmlformats.org/officeDocument/2006/relationships" r:blip="">
          <dgm:adjLst/>
        </dgm:shape>
        <dgm:presOf/>
        <dgm:constrLst/>
        <dgm:forEach name="Name118" ref="accentRepeat"/>
      </dgm:layoutNode>
    </dgm:forEach>
    <dgm:forEach name="Name119" axis="ch" ptType="node" st="17" cnt="1">
      <dgm:layoutNode name="text_17">
        <dgm:alg type="sp"/>
        <dgm:shape xmlns:r="http://schemas.openxmlformats.org/officeDocument/2006/relationships" r:blip="">
          <dgm:adjLst/>
        </dgm:shape>
        <dgm:presOf/>
        <dgm:constrLst/>
        <dgm:forEach name="Name120" ref="textRepeat"/>
      </dgm:layoutNode>
      <dgm:layoutNode name="text_accent_17">
        <dgm:alg type="sp"/>
        <dgm:shape xmlns:r="http://schemas.openxmlformats.org/officeDocument/2006/relationships" r:blip="">
          <dgm:adjLst/>
        </dgm:shape>
        <dgm:presOf/>
        <dgm:constrLst/>
        <dgm:forEach name="Name121" ref="accentRepeat"/>
      </dgm:layoutNode>
    </dgm:forEach>
    <dgm:forEach name="Name122" axis="ch" ptType="sibTrans" hideLastTrans="0" st="17" cnt="1">
      <dgm:layoutNode name="image_17">
        <dgm:alg type="sp"/>
        <dgm:shape xmlns:r="http://schemas.openxmlformats.org/officeDocument/2006/relationships" r:blip="">
          <dgm:adjLst/>
        </dgm:shape>
        <dgm:presOf/>
        <dgm:constrLst/>
        <dgm:forEach name="Name123" ref="imageRepeat"/>
      </dgm:layoutNode>
      <dgm:layoutNode name="image_accent_17">
        <dgm:alg type="sp"/>
        <dgm:shape xmlns:r="http://schemas.openxmlformats.org/officeDocument/2006/relationships" r:blip="">
          <dgm:adjLst/>
        </dgm:shape>
        <dgm:presOf/>
        <dgm:constrLst/>
        <dgm:forEach name="Name124" ref="accentRepeat"/>
      </dgm:layoutNode>
    </dgm:forEach>
    <dgm:forEach name="Name125" axis="ch" ptType="node" st="18" cnt="1">
      <dgm:layoutNode name="text_18">
        <dgm:alg type="sp"/>
        <dgm:shape xmlns:r="http://schemas.openxmlformats.org/officeDocument/2006/relationships" r:blip="">
          <dgm:adjLst/>
        </dgm:shape>
        <dgm:presOf/>
        <dgm:constrLst/>
        <dgm:forEach name="Name126" ref="textRepeat"/>
      </dgm:layoutNode>
      <dgm:layoutNode name="text_accent_18">
        <dgm:alg type="sp"/>
        <dgm:shape xmlns:r="http://schemas.openxmlformats.org/officeDocument/2006/relationships" r:blip="">
          <dgm:adjLst/>
        </dgm:shape>
        <dgm:presOf/>
        <dgm:constrLst/>
        <dgm:forEach name="Name127" ref="accentRepeat"/>
      </dgm:layoutNode>
    </dgm:forEach>
    <dgm:forEach name="Name128" axis="ch" ptType="sibTrans" hideLastTrans="0" st="18" cnt="1">
      <dgm:layoutNode name="image_18">
        <dgm:alg type="sp"/>
        <dgm:shape xmlns:r="http://schemas.openxmlformats.org/officeDocument/2006/relationships" r:blip="">
          <dgm:adjLst/>
        </dgm:shape>
        <dgm:presOf/>
        <dgm:constrLst/>
        <dgm:forEach name="Name129" ref="imageRepeat"/>
      </dgm:layoutNode>
      <dgm:layoutNode name="image_accent_18">
        <dgm:alg type="sp"/>
        <dgm:shape xmlns:r="http://schemas.openxmlformats.org/officeDocument/2006/relationships" r:blip="">
          <dgm:adjLst/>
        </dgm:shape>
        <dgm:presOf/>
        <dgm:constrLst/>
        <dgm:forEach name="Name130" ref="accentRepeat"/>
      </dgm:layoutNode>
    </dgm:forEach>
    <dgm:forEach name="Name131" axis="ch" ptType="node" st="19" cnt="1">
      <dgm:layoutNode name="text_19">
        <dgm:alg type="sp"/>
        <dgm:shape xmlns:r="http://schemas.openxmlformats.org/officeDocument/2006/relationships" r:blip="">
          <dgm:adjLst/>
        </dgm:shape>
        <dgm:presOf/>
        <dgm:constrLst/>
        <dgm:forEach name="Name132" ref="textRepeat"/>
      </dgm:layoutNode>
      <dgm:layoutNode name="text_accent_19">
        <dgm:alg type="sp"/>
        <dgm:shape xmlns:r="http://schemas.openxmlformats.org/officeDocument/2006/relationships" r:blip="">
          <dgm:adjLst/>
        </dgm:shape>
        <dgm:presOf/>
        <dgm:constrLst/>
        <dgm:forEach name="Name133" ref="accentRepeat"/>
      </dgm:layoutNode>
    </dgm:forEach>
    <dgm:forEach name="Name134" axis="ch" ptType="sibTrans" hideLastTrans="0" st="19" cnt="1">
      <dgm:layoutNode name="image_19">
        <dgm:alg type="sp"/>
        <dgm:shape xmlns:r="http://schemas.openxmlformats.org/officeDocument/2006/relationships" r:blip="">
          <dgm:adjLst/>
        </dgm:shape>
        <dgm:presOf/>
        <dgm:constrLst/>
        <dgm:forEach name="Name135" ref="imageRepeat"/>
      </dgm:layoutNode>
      <dgm:layoutNode name="image_accent_19">
        <dgm:alg type="sp"/>
        <dgm:shape xmlns:r="http://schemas.openxmlformats.org/officeDocument/2006/relationships" r:blip="">
          <dgm:adjLst/>
        </dgm:shape>
        <dgm:presOf/>
        <dgm:constrLst/>
        <dgm:forEach name="Name136" ref="accentRepeat"/>
      </dgm:layoutNode>
    </dgm:forEach>
    <dgm:forEach name="Name137" axis="ch" ptType="node" st="20" cnt="1">
      <dgm:layoutNode name="text_20">
        <dgm:alg type="sp"/>
        <dgm:shape xmlns:r="http://schemas.openxmlformats.org/officeDocument/2006/relationships" r:blip="">
          <dgm:adjLst/>
        </dgm:shape>
        <dgm:presOf/>
        <dgm:constrLst/>
        <dgm:forEach name="Name138" ref="textRepeat"/>
      </dgm:layoutNode>
      <dgm:layoutNode name="text_accent_20">
        <dgm:alg type="sp"/>
        <dgm:shape xmlns:r="http://schemas.openxmlformats.org/officeDocument/2006/relationships" r:blip="">
          <dgm:adjLst/>
        </dgm:shape>
        <dgm:presOf/>
        <dgm:constrLst/>
        <dgm:forEach name="Name139" ref="accentRepeat"/>
      </dgm:layoutNode>
    </dgm:forEach>
    <dgm:forEach name="Name140" axis="ch" ptType="sibTrans" hideLastTrans="0" st="20" cnt="1">
      <dgm:layoutNode name="image_20">
        <dgm:alg type="sp"/>
        <dgm:shape xmlns:r="http://schemas.openxmlformats.org/officeDocument/2006/relationships" r:blip="">
          <dgm:adjLst/>
        </dgm:shape>
        <dgm:presOf/>
        <dgm:constrLst/>
        <dgm:forEach name="Name141" ref="imageRepeat"/>
      </dgm:layoutNode>
      <dgm:layoutNode name="image_accent_20">
        <dgm:alg type="sp"/>
        <dgm:shape xmlns:r="http://schemas.openxmlformats.org/officeDocument/2006/relationships" r:blip="">
          <dgm:adjLst/>
        </dgm:shape>
        <dgm:presOf/>
        <dgm:constrLst/>
        <dgm:forEach name="Name142" ref="accentRepeat"/>
      </dgm:layoutNode>
    </dgm:forEach>
    <dgm:forEach name="Name143" axis="ch" ptType="node" st="21" cnt="1">
      <dgm:layoutNode name="text_21">
        <dgm:alg type="sp"/>
        <dgm:shape xmlns:r="http://schemas.openxmlformats.org/officeDocument/2006/relationships" r:blip="">
          <dgm:adjLst/>
        </dgm:shape>
        <dgm:presOf/>
        <dgm:constrLst/>
        <dgm:forEach name="Name144" ref="textRepeat"/>
      </dgm:layoutNode>
      <dgm:layoutNode name="text_accent_21">
        <dgm:alg type="sp"/>
        <dgm:shape xmlns:r="http://schemas.openxmlformats.org/officeDocument/2006/relationships" r:blip="">
          <dgm:adjLst/>
        </dgm:shape>
        <dgm:presOf/>
        <dgm:constrLst/>
        <dgm:forEach name="Name145" ref="accentRepeat"/>
      </dgm:layoutNode>
    </dgm:forEach>
    <dgm:forEach name="Name146" axis="ch" ptType="sibTrans" hideLastTrans="0" st="21" cnt="1">
      <dgm:layoutNode name="image_21">
        <dgm:alg type="sp"/>
        <dgm:shape xmlns:r="http://schemas.openxmlformats.org/officeDocument/2006/relationships" r:blip="">
          <dgm:adjLst/>
        </dgm:shape>
        <dgm:presOf/>
        <dgm:constrLst/>
        <dgm:forEach name="Name147" ref="imageRepeat"/>
      </dgm:layoutNode>
      <dgm:layoutNode name="image_accent_21">
        <dgm:alg type="sp"/>
        <dgm:shape xmlns:r="http://schemas.openxmlformats.org/officeDocument/2006/relationships" r:blip="">
          <dgm:adjLst/>
        </dgm:shape>
        <dgm:presOf/>
        <dgm:constrLst/>
        <dgm:forEach name="Name148" ref="accentRepeat"/>
      </dgm:layoutNod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3">
  <dgm:title val=""/>
  <dgm:desc val=""/>
  <dgm:catLst>
    <dgm:cat type="simple" pri="10300"/>
  </dgm:catLst>
  <dgm:scene3d>
    <a:camera prst="orthographicFront"/>
    <a:lightRig rig="threePt" dir="t"/>
  </dgm:scene3d>
  <dgm:styleLbl name="node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lnNode1">
    <dgm:scene3d>
      <a:camera prst="orthographicFront"/>
      <a:lightRig rig="flat" dir="t"/>
    </dgm:scene3d>
    <dgm:sp3d prstMaterial="dkEdge">
      <a:bevelT w="8200" h="38100"/>
    </dgm:sp3d>
    <dgm:txPr/>
    <dgm:style>
      <a:lnRef idx="1">
        <a:scrgbClr r="0" g="0" b="0"/>
      </a:lnRef>
      <a:fillRef idx="2">
        <a:scrgbClr r="0" g="0" b="0"/>
      </a:fillRef>
      <a:effectRef idx="0">
        <a:scrgbClr r="0" g="0" b="0"/>
      </a:effectRef>
      <a:fontRef idx="minor">
        <a:schemeClr val="dk1"/>
      </a:fontRef>
    </dgm:style>
  </dgm:styleLbl>
  <dgm:styleLbl name="vennNode1">
    <dgm:scene3d>
      <a:camera prst="orthographicFront"/>
      <a:lightRig rig="flat" dir="t"/>
    </dgm:scene3d>
    <dgm:sp3d prstMaterial="dkEdge">
      <a:bevelT w="8200" h="38100"/>
    </dgm:sp3d>
    <dgm:txPr/>
    <dgm:style>
      <a:lnRef idx="0">
        <a:scrgbClr r="0" g="0" b="0"/>
      </a:lnRef>
      <a:fillRef idx="2">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node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node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f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1">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f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bgSibTrans2D1">
    <dgm:scene3d>
      <a:camera prst="orthographicFront"/>
      <a:lightRig rig="threePt" dir="t"/>
    </dgm:scene3d>
    <dgm:sp3d/>
    <dgm:txPr/>
    <dgm:style>
      <a:lnRef idx="0">
        <a:scrgbClr r="0" g="0" b="0"/>
      </a:lnRef>
      <a:fillRef idx="2">
        <a:scrgbClr r="0" g="0" b="0"/>
      </a:fillRef>
      <a:effectRef idx="1">
        <a:scrgbClr r="0" g="0" b="0"/>
      </a:effectRef>
      <a:fontRef idx="minor">
        <a:schemeClr val="dk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2">
        <a:scrgbClr r="0" g="0" b="0"/>
      </a:fillRef>
      <a:effectRef idx="1">
        <a:scrgbClr r="0" g="0" b="0"/>
      </a:effectRef>
      <a:fontRef idx="minor"/>
    </dgm:style>
  </dgm:styleLbl>
  <dgm:styleLbl name="asst0">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1">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2">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3">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asst4">
    <dgm:scene3d>
      <a:camera prst="orthographicFront"/>
      <a:lightRig rig="flat" dir="t"/>
    </dgm:scene3d>
    <dgm:sp3d prstMaterial="dkEdge">
      <a:bevelT w="8200" h="38100"/>
    </dgm:sp3d>
    <dgm:txPr/>
    <dgm:style>
      <a:lnRef idx="0">
        <a:scrgbClr r="0" g="0" b="0"/>
      </a:lnRef>
      <a:fillRef idx="2">
        <a:scrgbClr r="0" g="0" b="0"/>
      </a:fillRef>
      <a:effectRef idx="1">
        <a:scrgbClr r="0" g="0" b="0"/>
      </a:effectRef>
      <a:fontRef idx="minor">
        <a:schemeClr val="dk1"/>
      </a:fontRef>
    </dgm:style>
  </dgm:styleLbl>
  <dgm:styleLbl name="parChTrans2D1">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2">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3">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2D4">
    <dgm:scene3d>
      <a:camera prst="orthographicFront"/>
      <a:lightRig rig="threePt" dir="t"/>
    </dgm:scene3d>
    <dgm:sp3d/>
    <dgm:txPr/>
    <dgm:style>
      <a:lnRef idx="1">
        <a:scrgbClr r="0" g="0" b="0"/>
      </a:lnRef>
      <a:fillRef idx="2">
        <a:scrgbClr r="0" g="0" b="0"/>
      </a:fillRef>
      <a:effectRef idx="1">
        <a:scrgbClr r="0" g="0" b="0"/>
      </a:effectRef>
      <a:fontRef idx="minor">
        <a:schemeClr val="dk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2">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1">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prstMaterial="dkEdge">
      <a:bevelT w="8200" h="38100"/>
    </dgm:sp3d>
    <dgm:txPr/>
    <dgm:style>
      <a:lnRef idx="1">
        <a:scrgbClr r="0" g="0" b="0"/>
      </a:lnRef>
      <a:fillRef idx="2">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BF329676-9C87-4D7C-944A-0DD307B2C7B1}" type="datetimeFigureOut">
              <a:rPr lang="en-US" smtClean="0"/>
              <a:t>4/27/2016</a:t>
            </a:fld>
            <a:endParaRPr lang="en-US"/>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696363B-7B8B-4E86-9185-97E5B0480ABF}" type="slidenum">
              <a:rPr lang="en-US" smtClean="0"/>
              <a:t>‹#›</a:t>
            </a:fld>
            <a:endParaRPr lang="en-US"/>
          </a:p>
        </p:txBody>
      </p:sp>
    </p:spTree>
    <p:extLst>
      <p:ext uri="{BB962C8B-B14F-4D97-AF65-F5344CB8AC3E}">
        <p14:creationId xmlns:p14="http://schemas.microsoft.com/office/powerpoint/2010/main" val="1339296912"/>
      </p:ext>
    </p:extLst>
  </p:cSld>
  <p:clrMap bg1="lt1" tx1="dk1" bg2="lt2" tx2="dk2" accent1="accent1" accent2="accent2" accent3="accent3" accent4="accent4" accent5="accent5" accent6="accent6" hlink="hlink" folHlink="folHlink"/>
</p:handoutMaster>
</file>

<file path=ppt/media/image1.png>
</file>

<file path=ppt/media/image10.jpg>
</file>

<file path=ppt/media/image11.jp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g>
</file>

<file path=ppt/media/image3.jpeg>
</file>

<file path=ppt/media/image4.png>
</file>

<file path=ppt/media/image5.jpeg>
</file>

<file path=ppt/media/image6.jpeg>
</file>

<file path=ppt/media/image7.jpeg>
</file>

<file path=ppt/media/image8.PNG>
</file>

<file path=ppt/media/image9.jpg>
</file>

<file path=ppt/media/media1.wmv>
</file>

<file path=ppt/media/media2.wmv>
</file>

<file path=ppt/media/media3.wm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617238EB-1332-402A-89CC-5E06E40D1C9E}" type="datetimeFigureOut">
              <a:rPr lang="en-US" smtClean="0"/>
              <a:pPr/>
              <a:t>4/27/2016</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E8C02BD-617F-443A-9DC6-BE620467D6B3}" type="slidenum">
              <a:rPr lang="en-US" smtClean="0"/>
              <a:pPr/>
              <a:t>‹#›</a:t>
            </a:fld>
            <a:endParaRPr lang="en-US"/>
          </a:p>
        </p:txBody>
      </p:sp>
    </p:spTree>
    <p:extLst>
      <p:ext uri="{BB962C8B-B14F-4D97-AF65-F5344CB8AC3E}">
        <p14:creationId xmlns:p14="http://schemas.microsoft.com/office/powerpoint/2010/main" val="62737764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This template is in wide-screen format and demonstrates how transitions,</a:t>
            </a:r>
            <a:r>
              <a:rPr lang="en-US" baseline="0" dirty="0" smtClean="0"/>
              <a:t> animations, and multimedia choreography can be used to enrich a presentation. </a:t>
            </a:r>
            <a:endParaRPr lang="en-US" dirty="0" smtClean="0"/>
          </a:p>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1</a:t>
            </a:fld>
            <a:endParaRPr lang="en-US"/>
          </a:p>
        </p:txBody>
      </p:sp>
    </p:spTree>
    <p:extLst>
      <p:ext uri="{BB962C8B-B14F-4D97-AF65-F5344CB8AC3E}">
        <p14:creationId xmlns:p14="http://schemas.microsoft.com/office/powerpoint/2010/main" val="11843336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2</a:t>
            </a:fld>
            <a:endParaRPr lang="en-US"/>
          </a:p>
        </p:txBody>
      </p:sp>
    </p:spTree>
    <p:extLst>
      <p:ext uri="{BB962C8B-B14F-4D97-AF65-F5344CB8AC3E}">
        <p14:creationId xmlns:p14="http://schemas.microsoft.com/office/powerpoint/2010/main" val="11940436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3</a:t>
            </a:fld>
            <a:endParaRPr lang="en-US"/>
          </a:p>
        </p:txBody>
      </p:sp>
    </p:spTree>
    <p:extLst>
      <p:ext uri="{BB962C8B-B14F-4D97-AF65-F5344CB8AC3E}">
        <p14:creationId xmlns:p14="http://schemas.microsoft.com/office/powerpoint/2010/main" val="243710941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4</a:t>
            </a:fld>
            <a:endParaRPr lang="en-US"/>
          </a:p>
        </p:txBody>
      </p:sp>
    </p:spTree>
    <p:extLst>
      <p:ext uri="{BB962C8B-B14F-4D97-AF65-F5344CB8AC3E}">
        <p14:creationId xmlns:p14="http://schemas.microsoft.com/office/powerpoint/2010/main" val="21938228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6</a:t>
            </a:fld>
            <a:endParaRPr lang="en-US"/>
          </a:p>
        </p:txBody>
      </p:sp>
    </p:spTree>
    <p:extLst>
      <p:ext uri="{BB962C8B-B14F-4D97-AF65-F5344CB8AC3E}">
        <p14:creationId xmlns:p14="http://schemas.microsoft.com/office/powerpoint/2010/main" val="40066221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E8C02BD-617F-443A-9DC6-BE620467D6B3}" type="slidenum">
              <a:rPr lang="en-US" smtClean="0"/>
              <a:pPr/>
              <a:t>9</a:t>
            </a:fld>
            <a:endParaRPr lang="en-US"/>
          </a:p>
        </p:txBody>
      </p:sp>
    </p:spTree>
    <p:extLst>
      <p:ext uri="{BB962C8B-B14F-4D97-AF65-F5344CB8AC3E}">
        <p14:creationId xmlns:p14="http://schemas.microsoft.com/office/powerpoint/2010/main" val="23737512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10"/>
          </p:nvPr>
        </p:nvSpPr>
        <p:spPr/>
        <p:txBody>
          <a:bodyPr/>
          <a:lstStyle/>
          <a:p>
            <a:fld id="{D7F40DFA-B482-4AD0-A536-856EB395CEAD}" type="slidenum">
              <a:rPr lang="en-US" smtClean="0"/>
              <a:pPr/>
              <a:t>10</a:t>
            </a:fld>
            <a:endParaRPr lang="en-US"/>
          </a:p>
        </p:txBody>
      </p:sp>
    </p:spTree>
    <p:extLst>
      <p:ext uri="{BB962C8B-B14F-4D97-AF65-F5344CB8AC3E}">
        <p14:creationId xmlns:p14="http://schemas.microsoft.com/office/powerpoint/2010/main" val="309606761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F40DFA-B482-4AD0-A536-856EB395CEAD}" type="slidenum">
              <a:rPr lang="en-US" smtClean="0"/>
              <a:pPr/>
              <a:t>12</a:t>
            </a:fld>
            <a:endParaRPr lang="en-US"/>
          </a:p>
        </p:txBody>
      </p:sp>
    </p:spTree>
    <p:extLst>
      <p:ext uri="{BB962C8B-B14F-4D97-AF65-F5344CB8AC3E}">
        <p14:creationId xmlns:p14="http://schemas.microsoft.com/office/powerpoint/2010/main" val="209293146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7F40DFA-B482-4AD0-A536-856EB395CEAD}" type="slidenum">
              <a:rPr lang="en-US" smtClean="0"/>
              <a:pPr/>
              <a:t>14</a:t>
            </a:fld>
            <a:endParaRPr lang="en-US"/>
          </a:p>
        </p:txBody>
      </p:sp>
    </p:spTree>
    <p:extLst>
      <p:ext uri="{BB962C8B-B14F-4D97-AF65-F5344CB8AC3E}">
        <p14:creationId xmlns:p14="http://schemas.microsoft.com/office/powerpoint/2010/main" val="2092931460"/>
      </p:ext>
    </p:extLst>
  </p:cSld>
  <p:clrMapOvr>
    <a:masterClrMapping/>
  </p:clrMapOvr>
</p:notes>
</file>

<file path=ppt/slideLayouts/_rels/slideLayout1.xml.rels><?xml version="1.0" encoding="UTF-8" standalone="yes"?>
<Relationships xmlns="http://schemas.openxmlformats.org/package/2006/relationships"><Relationship Id="rId8" Type="http://schemas.openxmlformats.org/officeDocument/2006/relationships/image" Target="../media/image1.png"/><Relationship Id="rId3" Type="http://schemas.microsoft.com/office/2007/relationships/media" Target="../media/media2.wmv"/><Relationship Id="rId7" Type="http://schemas.openxmlformats.org/officeDocument/2006/relationships/slideMaster" Target="../slideMasters/slideMaster1.xml"/><Relationship Id="rId12" Type="http://schemas.openxmlformats.org/officeDocument/2006/relationships/image" Target="../media/image5.jpeg"/><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video" Target="../media/media3.wmv"/><Relationship Id="rId11" Type="http://schemas.openxmlformats.org/officeDocument/2006/relationships/image" Target="../media/image4.png"/><Relationship Id="rId5" Type="http://schemas.microsoft.com/office/2007/relationships/media" Target="../media/media3.wmv"/><Relationship Id="rId10" Type="http://schemas.openxmlformats.org/officeDocument/2006/relationships/image" Target="../media/image3.jpeg"/><Relationship Id="rId4" Type="http://schemas.openxmlformats.org/officeDocument/2006/relationships/video" Target="../media/media2.wmv"/><Relationship Id="rId9"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4.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4" Type="http://schemas.openxmlformats.org/officeDocument/2006/relationships/image" Target="../media/image1.png"/></Relationships>
</file>

<file path=ppt/slideLayouts/_rels/slideLayout6.xml.rels><?xml version="1.0" encoding="UTF-8" standalone="yes"?>
<Relationships xmlns="http://schemas.openxmlformats.org/package/2006/relationships"><Relationship Id="rId3" Type="http://schemas.openxmlformats.org/officeDocument/2006/relationships/slideMaster" Target="../slideMasters/slideMaster1.xml"/><Relationship Id="rId2" Type="http://schemas.openxmlformats.org/officeDocument/2006/relationships/video" Target="../media/media1.wmv"/><Relationship Id="rId1" Type="http://schemas.microsoft.com/office/2007/relationships/media" Target="../media/media1.wmv"/><Relationship Id="rId6" Type="http://schemas.openxmlformats.org/officeDocument/2006/relationships/image" Target="../media/image7.jpeg"/><Relationship Id="rId5" Type="http://schemas.openxmlformats.org/officeDocument/2006/relationships/image" Target="../media/image6.jpeg"/><Relationship Id="rId4" Type="http://schemas.openxmlformats.org/officeDocument/2006/relationships/image" Target="../media/image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3" name="Water_new.wmv"/>
          <p:cNvPicPr>
            <a:picLocks noChangeAspect="1"/>
          </p:cNvPicPr>
          <p:nvPr userDrawn="1">
            <a:videoFile r:link="rId2"/>
            <p:extLst>
              <p:ext uri="{DAA4B4D4-6D71-4841-9C94-3DE7FCFB9230}">
                <p14:media xmlns:p14="http://schemas.microsoft.com/office/powerpoint/2010/main" r:embed="rId1"/>
              </p:ext>
            </p:extLst>
          </p:nvPr>
        </p:nvPicPr>
        <p:blipFill rotWithShape="1">
          <a:blip r:embed="rId8"/>
          <a:srcRect l="-238" t="25119" r="-357" b="-637"/>
          <a:stretch/>
        </p:blipFill>
        <p:spPr>
          <a:xfrm>
            <a:off x="-1" y="10886"/>
            <a:ext cx="9198429" cy="5170713"/>
          </a:xfrm>
          <a:prstGeom prst="rect">
            <a:avLst/>
          </a:prstGeom>
          <a:noFill/>
          <a:ln>
            <a:noFill/>
          </a:ln>
        </p:spPr>
      </p:pic>
      <p:sp>
        <p:nvSpPr>
          <p:cNvPr id="8" name="Rectangle 7"/>
          <p:cNvSpPr/>
          <p:nvPr userDrawn="1"/>
        </p:nvSpPr>
        <p:spPr>
          <a:xfrm>
            <a:off x="3886200" y="0"/>
            <a:ext cx="4114800" cy="5143500"/>
          </a:xfrm>
          <a:prstGeom prst="rect">
            <a:avLst/>
          </a:prstGeom>
          <a:solidFill>
            <a:schemeClr val="tx2">
              <a:lumMod val="50000"/>
            </a:schemeClr>
          </a:solidFill>
          <a:ln w="38100">
            <a:noFill/>
          </a:ln>
          <a:effectLst>
            <a:outerShdw blurRad="901700" dir="2700000" algn="tl" rotWithShape="0">
              <a:prstClr val="black">
                <a:alpha val="27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GettyImages_sdd30005019vm_n.wmv">
            <a:hlinkClick r:id="" action="ppaction://media"/>
          </p:cNvPr>
          <p:cNvPicPr>
            <a:picLocks noChangeAspect="1"/>
          </p:cNvPicPr>
          <p:nvPr userDrawn="1">
            <a:videoFile r:link="rId4"/>
            <p:extLst>
              <p:ext uri="{DAA4B4D4-6D71-4841-9C94-3DE7FCFB9230}">
                <p14:media xmlns:p14="http://schemas.microsoft.com/office/powerpoint/2010/main" r:embed="rId3"/>
              </p:ext>
            </p:extLst>
          </p:nvPr>
        </p:nvPicPr>
        <p:blipFill rotWithShape="1">
          <a:blip r:embed="rId9"/>
          <a:srcRect l="5841" r="3869"/>
          <a:stretch/>
        </p:blipFill>
        <p:spPr>
          <a:xfrm>
            <a:off x="4721087" y="375388"/>
            <a:ext cx="1997764" cy="14996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p:cNvPicPr>
            <a:picLocks noChangeAspect="1"/>
          </p:cNvPicPr>
          <p:nvPr userDrawn="1"/>
        </p:nvPicPr>
        <p:blipFill>
          <a:blip r:embed="rId10">
            <a:extLst>
              <a:ext uri="{28A0092B-C50C-407E-A947-70E740481C1C}">
                <a14:useLocalDpi xmlns:a14="http://schemas.microsoft.com/office/drawing/2010/main" val="0"/>
              </a:ext>
            </a:extLst>
          </a:blip>
          <a:stretch>
            <a:fillRect/>
          </a:stretch>
        </p:blipFill>
        <p:spPr>
          <a:xfrm>
            <a:off x="2164443" y="375388"/>
            <a:ext cx="2255157" cy="1506409"/>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1" name="GettyImages_rlhoceanlife_058_n.wmv">
            <a:hlinkClick r:id="" action="ppaction://media"/>
          </p:cNvPr>
          <p:cNvPicPr>
            <a:picLocks noChangeAspect="1"/>
          </p:cNvPicPr>
          <p:nvPr userDrawn="1">
            <a:videoFile r:link="rId6"/>
            <p:extLst>
              <p:ext uri="{DAA4B4D4-6D71-4841-9C94-3DE7FCFB9230}">
                <p14:media xmlns:p14="http://schemas.microsoft.com/office/powerpoint/2010/main" r:embed="rId5"/>
              </p:ext>
            </p:extLst>
          </p:nvPr>
        </p:nvPicPr>
        <p:blipFill rotWithShape="1">
          <a:blip r:embed="rId11" cstate="print"/>
          <a:srcRect l="-2"/>
          <a:stretch/>
        </p:blipFill>
        <p:spPr>
          <a:xfrm>
            <a:off x="-149088" y="375388"/>
            <a:ext cx="1997765" cy="1499616"/>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2" name="Picture 11" descr="GettyImages_200300145-001.jpg"/>
          <p:cNvPicPr>
            <a:picLocks noChangeAspect="1"/>
          </p:cNvPicPr>
          <p:nvPr userDrawn="1"/>
        </p:nvPicPr>
        <p:blipFill>
          <a:blip r:embed="rId12"/>
          <a:srcRect/>
          <a:stretch>
            <a:fillRect/>
          </a:stretch>
        </p:blipFill>
        <p:spPr>
          <a:xfrm>
            <a:off x="7029114" y="375388"/>
            <a:ext cx="2231136" cy="150154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le 1"/>
          <p:cNvSpPr>
            <a:spLocks noGrp="1"/>
          </p:cNvSpPr>
          <p:nvPr>
            <p:ph type="ctrTitle"/>
          </p:nvPr>
        </p:nvSpPr>
        <p:spPr>
          <a:xfrm>
            <a:off x="4338638" y="2277269"/>
            <a:ext cx="3599132" cy="1102519"/>
          </a:xfrm>
        </p:spPr>
        <p:txBody>
          <a:bodyPr>
            <a:normAutofit/>
          </a:bodyPr>
          <a:lstStyle>
            <a:lvl1pPr algn="l">
              <a:defRPr sz="2500" b="1" cap="small" baseline="0">
                <a:solidFill>
                  <a:schemeClr val="bg1"/>
                </a:solidFill>
                <a:effectLst>
                  <a:reflection blurRad="6350" stA="55000" endA="300" endPos="45500" dir="5400000" sy="-100000" algn="bl" rotWithShape="0"/>
                </a:effectLst>
                <a:latin typeface="Constantia" pitchFamily="18" charset="0"/>
              </a:defRPr>
            </a:lvl1pPr>
          </a:lstStyle>
          <a:p>
            <a:r>
              <a:rPr lang="en-US" smtClean="0"/>
              <a:t>Click to edit Master title style</a:t>
            </a:r>
            <a:endParaRPr lang="en-US" dirty="0"/>
          </a:p>
        </p:txBody>
      </p:sp>
      <p:sp>
        <p:nvSpPr>
          <p:cNvPr id="3" name="Subtitle 2"/>
          <p:cNvSpPr>
            <a:spLocks noGrp="1"/>
          </p:cNvSpPr>
          <p:nvPr>
            <p:ph type="subTitle" idx="1"/>
          </p:nvPr>
        </p:nvSpPr>
        <p:spPr>
          <a:xfrm>
            <a:off x="4338637" y="3379788"/>
            <a:ext cx="3589405" cy="849312"/>
          </a:xfrm>
        </p:spPr>
        <p:txBody>
          <a:bodyPr>
            <a:normAutofit/>
          </a:bodyPr>
          <a:lstStyle>
            <a:lvl1pPr marL="0" indent="0" algn="l">
              <a:buNone/>
              <a:defRPr sz="1600">
                <a:solidFill>
                  <a:schemeClr val="bg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mc:AlternateContent xmlns:mc="http://schemas.openxmlformats.org/markup-compatibility/2006">
    <mc:Choice xmlns:p14="http://schemas.microsoft.com/office/powerpoint/2007/7/12/main" xmlns="" Requires="p14">
      <p:transition xmlns:p141="http://schemas.microsoft.com/office/powerpoint/2010/main" spd="slow" p141:dur="1700">
        <p141: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withEffect">
                                  <p:stCondLst>
                                    <p:cond delay="1000"/>
                                  </p:stCondLst>
                                  <p:childTnLst>
                                    <p:set>
                                      <p:cBhvr>
                                        <p:cTn id="6" dur="1" fill="hold">
                                          <p:stCondLst>
                                            <p:cond delay="0"/>
                                          </p:stCondLst>
                                        </p:cTn>
                                        <p:tgtEl>
                                          <p:spTgt spid="8"/>
                                        </p:tgtEl>
                                        <p:attrNameLst>
                                          <p:attrName>style.visibility</p:attrName>
                                        </p:attrNameLst>
                                      </p:cBhvr>
                                      <p:to>
                                        <p:strVal val="visible"/>
                                      </p:to>
                                    </p:set>
                                    <p:anim calcmode="lin" valueType="num">
                                      <p:cBhvr additive="base">
                                        <p:cTn id="7" dur="1000" fill="hold"/>
                                        <p:tgtEl>
                                          <p:spTgt spid="8"/>
                                        </p:tgtEl>
                                        <p:attrNameLst>
                                          <p:attrName>ppt_x</p:attrName>
                                        </p:attrNameLst>
                                      </p:cBhvr>
                                      <p:tavLst>
                                        <p:tav tm="0">
                                          <p:val>
                                            <p:strVal val="0-#ppt_w/2"/>
                                          </p:val>
                                        </p:tav>
                                        <p:tav tm="100000">
                                          <p:val>
                                            <p:strVal val="#ppt_x"/>
                                          </p:val>
                                        </p:tav>
                                      </p:tavLst>
                                    </p:anim>
                                    <p:anim calcmode="lin" valueType="num">
                                      <p:cBhvr additive="base">
                                        <p:cTn id="8" dur="1000" fill="hold"/>
                                        <p:tgtEl>
                                          <p:spTgt spid="8"/>
                                        </p:tgtEl>
                                        <p:attrNameLst>
                                          <p:attrName>ppt_y</p:attrName>
                                        </p:attrNameLst>
                                      </p:cBhvr>
                                      <p:tavLst>
                                        <p:tav tm="0">
                                          <p:val>
                                            <p:strVal val="#ppt_y"/>
                                          </p:val>
                                        </p:tav>
                                        <p:tav tm="100000">
                                          <p:val>
                                            <p:strVal val="#ppt_y"/>
                                          </p:val>
                                        </p:tav>
                                      </p:tavLst>
                                    </p:anim>
                                  </p:childTnLst>
                                </p:cTn>
                              </p:par>
                              <p:par>
                                <p:cTn id="9" presetID="1" presetClass="mediacall" presetSubtype="0" fill="hold" nodeType="withEffect">
                                  <p:stCondLst>
                                    <p:cond delay="0"/>
                                  </p:stCondLst>
                                  <p:childTnLst>
                                    <p:cmd type="call" cmd="playFrom(0.0)">
                                      <p:cBhvr>
                                        <p:cTn id="10" dur="24833" fill="hold"/>
                                        <p:tgtEl>
                                          <p:spTgt spid="11"/>
                                        </p:tgtEl>
                                      </p:cBhvr>
                                    </p:cmd>
                                  </p:childTnLst>
                                </p:cTn>
                              </p:par>
                              <p:par>
                                <p:cTn id="11" presetID="1" presetClass="mediacall" presetSubtype="0" fill="hold" nodeType="withEffect">
                                  <p:stCondLst>
                                    <p:cond delay="0"/>
                                  </p:stCondLst>
                                  <p:childTnLst>
                                    <p:cmd type="call" cmd="playFrom(0.0)">
                                      <p:cBhvr>
                                        <p:cTn id="12" dur="20833" fill="hold"/>
                                        <p:tgtEl>
                                          <p:spTgt spid="9"/>
                                        </p:tgtEl>
                                      </p:cBhvr>
                                    </p:cmd>
                                  </p:childTnLst>
                                </p:cTn>
                              </p:par>
                            </p:childTnLst>
                          </p:cTn>
                        </p:par>
                        <p:par>
                          <p:cTn id="13" fill="hold">
                            <p:stCondLst>
                              <p:cond delay="2000"/>
                            </p:stCondLst>
                            <p:childTnLst>
                              <p:par>
                                <p:cTn id="14" presetID="1" presetClass="mediacall" presetSubtype="0" fill="hold" nodeType="afterEffect">
                                  <p:stCondLst>
                                    <p:cond delay="0"/>
                                  </p:stCondLst>
                                  <p:childTnLst>
                                    <p:cmd type="call" cmd="playFrom(0.0)">
                                      <p:cBhvr>
                                        <p:cTn id="15" dur="15507"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16" repeatCount="indefinite" fill="hold" display="0">
                  <p:stCondLst>
                    <p:cond delay="indefinite"/>
                  </p:stCondLst>
                  <p:endCondLst>
                    <p:cond evt="onPrev" delay="0">
                      <p:tgtEl>
                        <p:sldTgt/>
                      </p:tgtEl>
                    </p:cond>
                  </p:endCondLst>
                </p:cTn>
                <p:tgtEl>
                  <p:spTgt spid="11"/>
                </p:tgtEl>
              </p:cMediaNode>
            </p:video>
            <p:video>
              <p:cMediaNode>
                <p:cTn id="17" repeatCount="indefinite" fill="hold" display="0">
                  <p:stCondLst>
                    <p:cond delay="indefinite"/>
                  </p:stCondLst>
                  <p:endCondLst>
                    <p:cond evt="onPrev" delay="0">
                      <p:tgtEl>
                        <p:sldTgt/>
                      </p:tgtEl>
                    </p:cond>
                  </p:endCondLst>
                </p:cTn>
                <p:tgtEl>
                  <p:spTgt spid="9"/>
                </p:tgtEl>
              </p:cMediaNode>
            </p:video>
            <p:seq concurrent="1" nextAc="seek">
              <p:cTn id="18" restart="whenNotActive" fill="hold" evtFilter="cancelBubble" nodeType="interactiveSeq">
                <p:stCondLst>
                  <p:cond evt="onClick" delay="0">
                    <p:tgtEl>
                      <p:spTgt spid="13"/>
                    </p:tgtEl>
                  </p:cond>
                </p:stCondLst>
                <p:endSync evt="end" delay="0">
                  <p:rtn val="all"/>
                </p:endSync>
                <p:childTnLst>
                  <p:par>
                    <p:cTn id="19" fill="hold">
                      <p:stCondLst>
                        <p:cond delay="0"/>
                      </p:stCondLst>
                      <p:childTnLst>
                        <p:par>
                          <p:cTn id="20" fill="hold">
                            <p:stCondLst>
                              <p:cond delay="0"/>
                            </p:stCondLst>
                            <p:childTnLst>
                              <p:par>
                                <p:cTn id="21" presetID="2" presetClass="mediacall" presetSubtype="0" fill="hold" nodeType="clickEffect">
                                  <p:stCondLst>
                                    <p:cond delay="0"/>
                                  </p:stCondLst>
                                  <p:childTnLst>
                                    <p:cmd type="call" cmd="togglePause">
                                      <p:cBhvr>
                                        <p:cTn id="22" dur="1" fill="hold"/>
                                        <p:tgtEl>
                                          <p:spTgt spid="13"/>
                                        </p:tgtEl>
                                      </p:cBhvr>
                                    </p:cmd>
                                  </p:childTnLst>
                                </p:cTn>
                              </p:par>
                            </p:childTnLst>
                          </p:cTn>
                        </p:par>
                      </p:childTnLst>
                    </p:cTn>
                  </p:par>
                </p:childTnLst>
              </p:cTn>
              <p:nextCondLst>
                <p:cond evt="onClick" delay="0">
                  <p:tgtEl>
                    <p:spTgt spid="13"/>
                  </p:tgtEl>
                </p:cond>
              </p:nextCondLst>
            </p:seq>
            <p:video>
              <p:cMediaNode vol="80000">
                <p:cTn id="23" repeatCount="indefinite" fill="hold" display="0">
                  <p:stCondLst>
                    <p:cond delay="indefinite"/>
                  </p:stCondLst>
                </p:cTn>
                <p:tgtEl>
                  <p:spTgt spid="13"/>
                </p:tgtEl>
              </p:cMediaNode>
            </p:video>
          </p:childTnLst>
        </p:cTn>
      </p:par>
    </p:tnLst>
    <p:bldLst>
      <p:bldP spid="8" grpId="0" animBg="1"/>
    </p:bld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C817505-E79A-4CE3-955B-46529E59C72C}" type="datetimeFigureOut">
              <a:rPr lang="en-US" smtClean="0"/>
              <a:pPr/>
              <a:t>4/27/2016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457199"/>
            <a:ext cx="3008313" cy="619125"/>
          </a:xfrm>
        </p:spPr>
        <p:txBody>
          <a:bodyPr anchor="b">
            <a:noAutofit/>
          </a:bodyPr>
          <a:lstStyle>
            <a:lvl1pPr algn="l">
              <a:defRPr lang="en-US" sz="20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idx="1"/>
          </p:nvPr>
        </p:nvSpPr>
        <p:spPr>
          <a:xfrm>
            <a:off x="3575050" y="466928"/>
            <a:ext cx="5111750" cy="4127695"/>
          </a:xfrm>
        </p:spPr>
        <p:txBody>
          <a:bodyPr>
            <a:normAutofit/>
          </a:bodyPr>
          <a:lstStyle>
            <a:lvl1pPr>
              <a:defRPr sz="2800"/>
            </a:lvl1pPr>
            <a:lvl2pPr>
              <a:defRPr sz="2400"/>
            </a:lvl2pPr>
            <a:lvl3pPr>
              <a:defRPr sz="2000"/>
            </a:lvl3pPr>
            <a:lvl4pPr>
              <a:defRPr sz="1800"/>
            </a:lvl4pPr>
            <a:lvl5pPr>
              <a:defRPr sz="18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1" y="1076326"/>
            <a:ext cx="3008313" cy="351829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C817505-E79A-4CE3-955B-46529E59C72C}" type="datetimeFigureOut">
              <a:rPr lang="en-US" smtClean="0"/>
              <a:pPr/>
              <a:t>4/27/2016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normAutofit/>
          </a:bodyPr>
          <a:lstStyle>
            <a:lvl1pPr algn="l">
              <a:defRPr sz="1900" b="1" cap="small" baseline="0">
                <a:solidFill>
                  <a:schemeClr val="bg1"/>
                </a:solidFill>
                <a:latin typeface="Constantia" pitchFamily="18" charset="0"/>
              </a:defRPr>
            </a:lvl1pPr>
          </a:lstStyle>
          <a:p>
            <a:r>
              <a:rPr lang="en-US" smtClean="0"/>
              <a:t>Click to edit Master title style</a:t>
            </a:r>
            <a:endParaRPr lang="en-US" dirty="0"/>
          </a:p>
        </p:txBody>
      </p:sp>
      <p:sp>
        <p:nvSpPr>
          <p:cNvPr id="3" name="Picture Placeholder 2"/>
          <p:cNvSpPr>
            <a:spLocks noGrp="1"/>
          </p:cNvSpPr>
          <p:nvPr>
            <p:ph type="pic" idx="1"/>
          </p:nvPr>
        </p:nvSpPr>
        <p:spPr>
          <a:xfrm>
            <a:off x="1792288" y="459581"/>
            <a:ext cx="5486400" cy="30861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792288" y="4025503"/>
            <a:ext cx="5486400" cy="603647"/>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0C817505-E79A-4CE3-955B-46529E59C72C}" type="datetimeFigureOut">
              <a:rPr lang="en-US" smtClean="0"/>
              <a:pPr/>
              <a:t>4/27/2016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2500" b="1" cap="small" baseline="0">
                <a:latin typeface="Constantia" pitchFamily="18" charset="0"/>
              </a:defRPr>
            </a:lvl1p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447471"/>
            <a:ext cx="2057400" cy="4147151"/>
          </a:xfrm>
        </p:spPr>
        <p:txBody>
          <a:bodyPr vert="eaVert">
            <a:normAutofit/>
          </a:bodyPr>
          <a:lstStyle>
            <a:lvl1pPr>
              <a:defRPr sz="2400" b="1" cap="small" baseline="0">
                <a:latin typeface="Constantia" pitchFamily="18" charset="0"/>
              </a:defRPr>
            </a:lvl1pPr>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447471"/>
            <a:ext cx="6019800" cy="4147151"/>
          </a:xfrm>
        </p:spPr>
        <p:txBody>
          <a:bodyPr vert="eaVert"/>
          <a:lstStyle>
            <a:lvl1pPr>
              <a:defRPr sz="1600"/>
            </a:lvl1pPr>
            <a:lvl2pPr>
              <a:defRPr sz="1400"/>
            </a:lvl2pPr>
            <a:lvl3pPr>
              <a:defRPr sz="1200"/>
            </a:lvl3pPr>
            <a:lvl4pPr>
              <a:defRPr sz="1100"/>
            </a:lvl4pPr>
            <a:lvl5pPr>
              <a:defRPr sz="1100"/>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Static">
    <p:spTree>
      <p:nvGrpSpPr>
        <p:cNvPr id="1" name=""/>
        <p:cNvGrpSpPr/>
        <p:nvPr/>
      </p:nvGrpSpPr>
      <p:grpSpPr>
        <a:xfrm>
          <a:off x="0" y="0"/>
          <a:ext cx="0" cy="0"/>
          <a:chOff x="0" y="0"/>
          <a:chExt cx="0" cy="0"/>
        </a:xfrm>
      </p:grpSpPr>
      <p:sp>
        <p:nvSpPr>
          <p:cNvPr id="2" name="Title 1"/>
          <p:cNvSpPr>
            <a:spLocks noGrp="1"/>
          </p:cNvSpPr>
          <p:nvPr>
            <p:ph type="title"/>
          </p:nvPr>
        </p:nvSpPr>
        <p:spPr>
          <a:xfrm>
            <a:off x="457200" y="465710"/>
            <a:ext cx="8229600" cy="633514"/>
          </a:xfrm>
        </p:spPr>
        <p:txBody>
          <a:bodyPr anchor="ctr" anchorCtr="0">
            <a:normAutofit/>
          </a:bodyPr>
          <a:lstStyle>
            <a:lvl1pPr algn="l" defTabSz="914400" rtl="0" eaLnBrk="1" latinLnBrk="0" hangingPunct="1">
              <a:spcBef>
                <a:spcPct val="0"/>
              </a:spcBef>
              <a:buNone/>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idx="1"/>
          </p:nvPr>
        </p:nvSpPr>
        <p:spPr/>
        <p:txBody>
          <a:bodyPr>
            <a:normAutofit/>
          </a:bodyPr>
          <a:lstStyle>
            <a:lvl1pPr>
              <a:defRPr sz="1800">
                <a:latin typeface="+mn-lt"/>
                <a:cs typeface="Tahoma" pitchFamily="34" charset="0"/>
              </a:defRPr>
            </a:lvl1pPr>
            <a:lvl2pPr>
              <a:defRPr sz="1600">
                <a:latin typeface="+mn-lt"/>
                <a:cs typeface="Tahoma" pitchFamily="34" charset="0"/>
              </a:defRPr>
            </a:lvl2pPr>
            <a:lvl3pPr>
              <a:defRPr sz="1400">
                <a:latin typeface="+mn-lt"/>
                <a:cs typeface="Tahoma" pitchFamily="34" charset="0"/>
              </a:defRPr>
            </a:lvl3pPr>
            <a:lvl4pPr>
              <a:defRPr sz="1200">
                <a:latin typeface="+mn-lt"/>
                <a:cs typeface="Tahoma" pitchFamily="34" charset="0"/>
              </a:defRPr>
            </a:lvl4pPr>
            <a:lvl5pPr>
              <a:defRPr sz="1200">
                <a:latin typeface="+mn-lt"/>
                <a:cs typeface="Tahoma" pitchFamily="34"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Title and Content: Side Bar">
    <p:spTree>
      <p:nvGrpSpPr>
        <p:cNvPr id="1" name=""/>
        <p:cNvGrpSpPr/>
        <p:nvPr/>
      </p:nvGrpSpPr>
      <p:grpSpPr>
        <a:xfrm>
          <a:off x="0" y="0"/>
          <a:ext cx="0" cy="0"/>
          <a:chOff x="0" y="0"/>
          <a:chExt cx="0" cy="0"/>
        </a:xfrm>
      </p:grpSpPr>
      <p:sp>
        <p:nvSpPr>
          <p:cNvPr id="7" name="Rectangle 6"/>
          <p:cNvSpPr/>
          <p:nvPr userDrawn="1"/>
        </p:nvSpPr>
        <p:spPr>
          <a:xfrm>
            <a:off x="914400" y="0"/>
            <a:ext cx="8229600" cy="5143500"/>
          </a:xfrm>
          <a:prstGeom prst="rect">
            <a:avLst/>
          </a:prstGeom>
          <a:solidFill>
            <a:schemeClr val="tx2">
              <a:lumMod val="50000"/>
            </a:schemeClr>
          </a:solidFill>
          <a:effectLst>
            <a:outerShdw blurRad="1028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8" name="Straight Connector 7"/>
          <p:cNvCxnSpPr/>
          <p:nvPr userDrawn="1"/>
        </p:nvCxnSpPr>
        <p:spPr>
          <a:xfrm rot="5400000">
            <a:off x="-1595899" y="2571750"/>
            <a:ext cx="5143500" cy="0"/>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2" name="Title 1"/>
          <p:cNvSpPr>
            <a:spLocks noGrp="1"/>
          </p:cNvSpPr>
          <p:nvPr>
            <p:ph type="title"/>
          </p:nvPr>
        </p:nvSpPr>
        <p:spPr>
          <a:xfrm>
            <a:off x="1138136" y="465710"/>
            <a:ext cx="7548664" cy="633514"/>
          </a:xfrm>
        </p:spPr>
        <p:txBody>
          <a:bodyPr anchor="ctr" anchorCtr="0">
            <a:normAutofit/>
          </a:bodyPr>
          <a:lstStyle>
            <a:lvl1pPr algn="l">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idx="1"/>
          </p:nvPr>
        </p:nvSpPr>
        <p:spPr>
          <a:xfrm>
            <a:off x="1138136" y="1200151"/>
            <a:ext cx="7548664" cy="3255117"/>
          </a:xfrm>
        </p:spPr>
        <p:txBody>
          <a:bodyPr>
            <a:normAutofit/>
          </a:bodyPr>
          <a:lstStyle>
            <a:lvl1pPr>
              <a:defRPr sz="1800">
                <a:latin typeface="+mn-lt"/>
                <a:cs typeface="Tahoma" pitchFamily="34" charset="0"/>
              </a:defRPr>
            </a:lvl1pPr>
            <a:lvl2pPr>
              <a:defRPr sz="1600">
                <a:latin typeface="+mn-lt"/>
                <a:cs typeface="Tahoma" pitchFamily="34" charset="0"/>
              </a:defRPr>
            </a:lvl2pPr>
            <a:lvl3pPr>
              <a:defRPr sz="1400">
                <a:latin typeface="+mn-lt"/>
                <a:cs typeface="Tahoma" pitchFamily="34" charset="0"/>
              </a:defRPr>
            </a:lvl3pPr>
            <a:lvl4pPr>
              <a:defRPr sz="1200">
                <a:latin typeface="+mn-lt"/>
                <a:cs typeface="Tahoma" pitchFamily="34" charset="0"/>
              </a:defRPr>
            </a:lvl4pPr>
            <a:lvl5pPr>
              <a:defRPr sz="1200">
                <a:latin typeface="+mn-lt"/>
                <a:cs typeface="Tahoma" pitchFamily="34"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a:xfrm>
            <a:off x="1028738" y="4776836"/>
            <a:ext cx="2133600" cy="273844"/>
          </a:xfrm>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a:xfrm>
            <a:off x="3428228" y="4776836"/>
            <a:ext cx="2895600" cy="273844"/>
          </a:xfrm>
        </p:spPr>
        <p:txBody>
          <a:bodyPr/>
          <a:lstStyle/>
          <a:p>
            <a:endParaRPr lang="en-US" dirty="0"/>
          </a:p>
        </p:txBody>
      </p:sp>
      <p:sp>
        <p:nvSpPr>
          <p:cNvPr id="6" name="Slide Number Placeholder 5"/>
          <p:cNvSpPr>
            <a:spLocks noGrp="1"/>
          </p:cNvSpPr>
          <p:nvPr>
            <p:ph type="sldNum" sz="quarter" idx="12"/>
          </p:nvPr>
        </p:nvSpPr>
        <p:spPr>
          <a:xfrm>
            <a:off x="6589717" y="4776836"/>
            <a:ext cx="2133600" cy="273844"/>
          </a:xfrm>
        </p:spPr>
        <p:txBody>
          <a:bodyPr/>
          <a:lstStyle/>
          <a:p>
            <a:fld id="{4D8284DC-B054-45EA-B030-034005E6E510}" type="slidenum">
              <a:rPr lang="en-US" smtClean="0"/>
              <a:pPr/>
              <a:t>‹#›</a:t>
            </a:fld>
            <a:endParaRPr lang="en-US"/>
          </a:p>
        </p:txBody>
      </p:sp>
      <p:pic>
        <p:nvPicPr>
          <p:cNvPr id="11" name="Water_new.wmv"/>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238" t="25119" r="89566" b="-637"/>
          <a:stretch/>
        </p:blipFill>
        <p:spPr>
          <a:xfrm>
            <a:off x="0" y="10886"/>
            <a:ext cx="975852" cy="5170713"/>
          </a:xfrm>
          <a:prstGeom prst="rect">
            <a:avLst/>
          </a:prstGeom>
          <a:noFill/>
          <a:ln>
            <a:noFill/>
          </a:ln>
        </p:spPr>
      </p:pic>
    </p:spTree>
    <p:extLst>
      <p:ext uri="{BB962C8B-B14F-4D97-AF65-F5344CB8AC3E}">
        <p14:creationId xmlns:p14="http://schemas.microsoft.com/office/powerpoint/2010/main" val="1296731091"/>
      </p:ext>
    </p:extLst>
  </p:cSld>
  <p:clrMapOvr>
    <a:masterClrMapping/>
  </p:clrMapOvr>
  <mc:AlternateContent xmlns:mc="http://schemas.openxmlformats.org/markup-compatibility/2006">
    <mc:Choice xmlns:p14="http://schemas.microsoft.com/office/powerpoint/2007/7/12/main" xmlns="" Requires="p14">
      <p:transition xmlns:p141="http://schemas.microsoft.com/office/powerpoint/2010/main" spd="slow" p141:dur="1700">
        <p141: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2000"/>
                                        <p:tgtEl>
                                          <p:spTgt spid="7"/>
                                        </p:tgtEl>
                                      </p:cBhvr>
                                    </p:animEffect>
                                  </p:childTnLst>
                                </p:cTn>
                              </p:par>
                              <p:par>
                                <p:cTn id="8" presetID="1" presetClass="mediacall" presetSubtype="0" fill="hold" nodeType="withEffect">
                                  <p:stCondLst>
                                    <p:cond delay="0"/>
                                  </p:stCondLst>
                                  <p:childTnLst>
                                    <p:cmd type="call" cmd="playFrom(0.0)">
                                      <p:cBhvr>
                                        <p:cTn id="9" dur="1550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hold" display="0">
                  <p:stCondLst>
                    <p:cond delay="indefinite"/>
                  </p:stCondLst>
                  <p:endCondLst>
                    <p:cond evt="onPrev" delay="0">
                      <p:tgtEl>
                        <p:sldTgt/>
                      </p:tgtEl>
                    </p:cond>
                  </p:endCondLst>
                </p:cTn>
                <p:tgtEl>
                  <p:spTgt spid="11"/>
                </p:tgtEl>
              </p:cMediaNode>
            </p:video>
          </p:childTnLst>
        </p:cTn>
      </p:par>
    </p:tnLst>
    <p:bldLst>
      <p:bldP spid="7" grpId="0" animBg="1"/>
    </p:bld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type="obj" preserve="1">
  <p:cSld name="Title and Content: Full Video">
    <p:spTree>
      <p:nvGrpSpPr>
        <p:cNvPr id="1" name=""/>
        <p:cNvGrpSpPr/>
        <p:nvPr/>
      </p:nvGrpSpPr>
      <p:grpSpPr>
        <a:xfrm>
          <a:off x="0" y="0"/>
          <a:ext cx="0" cy="0"/>
          <a:chOff x="0" y="0"/>
          <a:chExt cx="0" cy="0"/>
        </a:xfrm>
      </p:grpSpPr>
      <p:pic>
        <p:nvPicPr>
          <p:cNvPr id="8" name="Water_new.wmv"/>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238" t="25119" r="-357" b="-637"/>
          <a:stretch/>
        </p:blipFill>
        <p:spPr>
          <a:xfrm>
            <a:off x="-1" y="10886"/>
            <a:ext cx="9198429" cy="5170713"/>
          </a:xfrm>
          <a:prstGeom prst="rect">
            <a:avLst/>
          </a:prstGeom>
          <a:noFill/>
          <a:ln>
            <a:noFill/>
          </a:ln>
        </p:spPr>
      </p:pic>
      <p:sp>
        <p:nvSpPr>
          <p:cNvPr id="2" name="Title 1"/>
          <p:cNvSpPr>
            <a:spLocks noGrp="1"/>
          </p:cNvSpPr>
          <p:nvPr>
            <p:ph type="title"/>
          </p:nvPr>
        </p:nvSpPr>
        <p:spPr>
          <a:xfrm>
            <a:off x="457200" y="465710"/>
            <a:ext cx="8229600" cy="633514"/>
          </a:xfrm>
        </p:spPr>
        <p:txBody>
          <a:bodyPr anchor="ctr" anchorCtr="0">
            <a:normAutofit/>
          </a:bodyPr>
          <a:lstStyle>
            <a:lvl1pPr algn="l">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idx="1"/>
          </p:nvPr>
        </p:nvSpPr>
        <p:spPr/>
        <p:txBody>
          <a:bodyPr>
            <a:normAutofit/>
          </a:bodyPr>
          <a:lstStyle>
            <a:lvl1pPr>
              <a:defRPr sz="1800">
                <a:latin typeface="+mn-lt"/>
                <a:cs typeface="Tahoma" pitchFamily="34" charset="0"/>
              </a:defRPr>
            </a:lvl1pPr>
            <a:lvl2pPr>
              <a:defRPr sz="1600">
                <a:latin typeface="+mn-lt"/>
                <a:cs typeface="Tahoma" pitchFamily="34" charset="0"/>
              </a:defRPr>
            </a:lvl2pPr>
            <a:lvl3pPr>
              <a:defRPr sz="1400">
                <a:latin typeface="+mn-lt"/>
                <a:cs typeface="Tahoma" pitchFamily="34" charset="0"/>
              </a:defRPr>
            </a:lvl3pPr>
            <a:lvl4pPr>
              <a:defRPr sz="1200">
                <a:latin typeface="+mn-lt"/>
                <a:cs typeface="Tahoma" pitchFamily="34" charset="0"/>
              </a:defRPr>
            </a:lvl4pPr>
            <a:lvl5pPr>
              <a:defRPr sz="1200">
                <a:latin typeface="+mn-lt"/>
                <a:cs typeface="Tahoma" pitchFamily="34"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extLst>
      <p:ext uri="{BB962C8B-B14F-4D97-AF65-F5344CB8AC3E}">
        <p14:creationId xmlns:p14="http://schemas.microsoft.com/office/powerpoint/2010/main" val="4234767869"/>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07"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8"/>
                                        </p:tgtEl>
                                      </p:cBhvr>
                                    </p:cmd>
                                  </p:childTnLst>
                                </p:cTn>
                              </p:par>
                            </p:childTnLst>
                          </p:cTn>
                        </p:par>
                      </p:childTnLst>
                    </p:cTn>
                  </p:par>
                </p:childTnLst>
              </p:cTn>
              <p:nextCondLst>
                <p:cond evt="onClick" delay="0">
                  <p:tgtEl>
                    <p:spTgt spid="8"/>
                  </p:tgtEl>
                </p:cond>
              </p:nextCondLst>
            </p:seq>
            <p:video>
              <p:cMediaNode vol="80000">
                <p:cTn id="12" repeatCount="indefinite" fill="hold" display="0">
                  <p:stCondLst>
                    <p:cond delay="indefinite"/>
                  </p:stCondLst>
                </p:cTn>
                <p:tgtEl>
                  <p:spTgt spid="8"/>
                </p:tgtEl>
              </p:cMediaNode>
            </p:video>
          </p:childTnLst>
        </p:cTn>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Title and Content: Half Video">
    <p:spTree>
      <p:nvGrpSpPr>
        <p:cNvPr id="1" name=""/>
        <p:cNvGrpSpPr/>
        <p:nvPr/>
      </p:nvGrpSpPr>
      <p:grpSpPr>
        <a:xfrm>
          <a:off x="0" y="0"/>
          <a:ext cx="0" cy="0"/>
          <a:chOff x="0" y="0"/>
          <a:chExt cx="0" cy="0"/>
        </a:xfrm>
      </p:grpSpPr>
      <p:pic>
        <p:nvPicPr>
          <p:cNvPr id="9" name="Water_new.wmv"/>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238" t="25119" r="-357" b="-637"/>
          <a:stretch/>
        </p:blipFill>
        <p:spPr>
          <a:xfrm>
            <a:off x="-1" y="10886"/>
            <a:ext cx="9198429" cy="5170713"/>
          </a:xfrm>
          <a:prstGeom prst="rect">
            <a:avLst/>
          </a:prstGeom>
          <a:noFill/>
          <a:ln>
            <a:noFill/>
          </a:ln>
        </p:spPr>
      </p:pic>
      <p:sp>
        <p:nvSpPr>
          <p:cNvPr id="8" name="Rectangle 7"/>
          <p:cNvSpPr/>
          <p:nvPr userDrawn="1"/>
        </p:nvSpPr>
        <p:spPr>
          <a:xfrm>
            <a:off x="3900791" y="402770"/>
            <a:ext cx="4902749" cy="4158343"/>
          </a:xfrm>
          <a:prstGeom prst="rect">
            <a:avLst/>
          </a:prstGeom>
          <a:solidFill>
            <a:schemeClr val="tx2">
              <a:lumMod val="50000"/>
            </a:schemeClr>
          </a:solidFill>
          <a:ln w="38100">
            <a:solidFill>
              <a:schemeClr val="bg1"/>
            </a:solidFill>
          </a:ln>
          <a:effectLst>
            <a:outerShdw blurRad="1028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p:cNvSpPr>
            <a:spLocks noGrp="1"/>
          </p:cNvSpPr>
          <p:nvPr>
            <p:ph type="title"/>
          </p:nvPr>
        </p:nvSpPr>
        <p:spPr>
          <a:xfrm>
            <a:off x="3966682" y="465710"/>
            <a:ext cx="4826144" cy="633514"/>
          </a:xfrm>
        </p:spPr>
        <p:txBody>
          <a:bodyPr anchor="ctr" anchorCtr="0">
            <a:noAutofit/>
          </a:bodyPr>
          <a:lstStyle>
            <a:lvl1pPr algn="l">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idx="1"/>
          </p:nvPr>
        </p:nvSpPr>
        <p:spPr>
          <a:xfrm>
            <a:off x="3966682" y="1200151"/>
            <a:ext cx="4826144" cy="3255117"/>
          </a:xfrm>
        </p:spPr>
        <p:txBody>
          <a:bodyPr>
            <a:normAutofit/>
          </a:bodyPr>
          <a:lstStyle>
            <a:lvl1pPr>
              <a:defRPr sz="1800">
                <a:latin typeface="+mn-lt"/>
                <a:cs typeface="Tahoma" pitchFamily="34" charset="0"/>
              </a:defRPr>
            </a:lvl1pPr>
            <a:lvl2pPr>
              <a:defRPr sz="1600">
                <a:latin typeface="+mn-lt"/>
                <a:cs typeface="Tahoma" pitchFamily="34" charset="0"/>
              </a:defRPr>
            </a:lvl2pPr>
            <a:lvl3pPr>
              <a:defRPr sz="1400">
                <a:latin typeface="+mn-lt"/>
                <a:cs typeface="Tahoma" pitchFamily="34" charset="0"/>
              </a:defRPr>
            </a:lvl3pPr>
            <a:lvl4pPr>
              <a:defRPr sz="1200">
                <a:latin typeface="+mn-lt"/>
                <a:cs typeface="Tahoma" pitchFamily="34" charset="0"/>
              </a:defRPr>
            </a:lvl4pPr>
            <a:lvl5pPr>
              <a:defRPr sz="1200">
                <a:latin typeface="+mn-lt"/>
                <a:cs typeface="Tahoma" pitchFamily="34" charset="0"/>
              </a:defRPr>
            </a:lvl5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extLst>
      <p:ext uri="{BB962C8B-B14F-4D97-AF65-F5344CB8AC3E}">
        <p14:creationId xmlns:p14="http://schemas.microsoft.com/office/powerpoint/2010/main" val="144427525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07"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9"/>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9"/>
                                        </p:tgtEl>
                                      </p:cBhvr>
                                    </p:cmd>
                                  </p:childTnLst>
                                </p:cTn>
                              </p:par>
                            </p:childTnLst>
                          </p:cTn>
                        </p:par>
                      </p:childTnLst>
                    </p:cTn>
                  </p:par>
                </p:childTnLst>
              </p:cTn>
              <p:nextCondLst>
                <p:cond evt="onClick" delay="0">
                  <p:tgtEl>
                    <p:spTgt spid="9"/>
                  </p:tgtEl>
                </p:cond>
              </p:nextCondLst>
            </p:seq>
            <p:video>
              <p:cMediaNode vol="80000">
                <p:cTn id="12" repeatCount="indefinite" fill="hold" display="0">
                  <p:stCondLst>
                    <p:cond delay="indefinite"/>
                  </p:stCondLst>
                </p:cTn>
                <p:tgtEl>
                  <p:spTgt spid="9"/>
                </p:tgtEl>
              </p:cMediaNode>
            </p:video>
          </p:childTnLst>
        </p:cTn>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pic>
        <p:nvPicPr>
          <p:cNvPr id="11" name="Water_new.wmv"/>
          <p:cNvPicPr>
            <a:picLocks noChangeAspect="1"/>
          </p:cNvPicPr>
          <p:nvPr userDrawn="1">
            <a:videoFile r:link="rId2"/>
            <p:extLst>
              <p:ext uri="{DAA4B4D4-6D71-4841-9C94-3DE7FCFB9230}">
                <p14:media xmlns:p14="http://schemas.microsoft.com/office/powerpoint/2010/main" r:embed="rId1"/>
              </p:ext>
            </p:extLst>
          </p:nvPr>
        </p:nvPicPr>
        <p:blipFill rotWithShape="1">
          <a:blip r:embed="rId4"/>
          <a:srcRect l="-238" t="25119" r="-357" b="-637"/>
          <a:stretch/>
        </p:blipFill>
        <p:spPr>
          <a:xfrm>
            <a:off x="-1" y="10886"/>
            <a:ext cx="9198429" cy="5170713"/>
          </a:xfrm>
          <a:prstGeom prst="rect">
            <a:avLst/>
          </a:prstGeom>
          <a:noFill/>
          <a:ln>
            <a:noFill/>
          </a:ln>
        </p:spPr>
      </p:pic>
      <p:sp>
        <p:nvSpPr>
          <p:cNvPr id="8" name="Rectangle 7"/>
          <p:cNvSpPr/>
          <p:nvPr userDrawn="1"/>
        </p:nvSpPr>
        <p:spPr>
          <a:xfrm>
            <a:off x="-228600" y="1943100"/>
            <a:ext cx="9601200" cy="971550"/>
          </a:xfrm>
          <a:prstGeom prst="rect">
            <a:avLst/>
          </a:prstGeom>
          <a:solidFill>
            <a:schemeClr val="tx2">
              <a:lumMod val="50000"/>
            </a:schemeClr>
          </a:solidFill>
          <a:ln w="12700">
            <a:solidFill>
              <a:schemeClr val="bg1"/>
            </a:solidFill>
          </a:ln>
          <a:effectLst>
            <a:outerShdw blurRad="520700" dir="2700000" algn="tl" rotWithShape="0">
              <a:prstClr val="black"/>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9" name="Picture 8"/>
          <p:cNvPicPr>
            <a:picLocks noChangeAspect="1"/>
          </p:cNvPicPr>
          <p:nvPr userDrawn="1"/>
        </p:nvPicPr>
        <p:blipFill rotWithShape="1">
          <a:blip r:embed="rId5">
            <a:extLst>
              <a:ext uri="{28A0092B-C50C-407E-A947-70E740481C1C}">
                <a14:useLocalDpi xmlns:a14="http://schemas.microsoft.com/office/drawing/2010/main" val="0"/>
              </a:ext>
            </a:extLst>
          </a:blip>
          <a:srcRect/>
          <a:stretch/>
        </p:blipFill>
        <p:spPr>
          <a:xfrm>
            <a:off x="6913249" y="2305878"/>
            <a:ext cx="1523181" cy="112375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pic>
        <p:nvPicPr>
          <p:cNvPr id="10" name="Picture 9" descr="GettyImages_200300145-001.jpg"/>
          <p:cNvPicPr>
            <a:picLocks noChangeAspect="1"/>
          </p:cNvPicPr>
          <p:nvPr userDrawn="1"/>
        </p:nvPicPr>
        <p:blipFill>
          <a:blip r:embed="rId6"/>
          <a:srcRect/>
          <a:stretch>
            <a:fillRect/>
          </a:stretch>
        </p:blipFill>
        <p:spPr>
          <a:xfrm>
            <a:off x="5218045" y="2295939"/>
            <a:ext cx="1500808" cy="1106424"/>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2" name="Title 1"/>
          <p:cNvSpPr>
            <a:spLocks noGrp="1"/>
          </p:cNvSpPr>
          <p:nvPr>
            <p:ph type="title" hasCustomPrompt="1"/>
          </p:nvPr>
        </p:nvSpPr>
        <p:spPr>
          <a:xfrm>
            <a:off x="291830" y="2197164"/>
            <a:ext cx="4837113" cy="510778"/>
          </a:xfrm>
        </p:spPr>
        <p:txBody>
          <a:bodyPr anchor="t">
            <a:noAutofit/>
          </a:bodyPr>
          <a:lstStyle>
            <a:lvl1pPr algn="l">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dirty="0" smtClean="0"/>
              <a:t>Click to edit master title style</a:t>
            </a:r>
            <a:endParaRPr lang="en-US" dirty="0"/>
          </a:p>
        </p:txBody>
      </p:sp>
      <p:sp>
        <p:nvSpPr>
          <p:cNvPr id="4" name="Date Placeholder 3"/>
          <p:cNvSpPr>
            <a:spLocks noGrp="1"/>
          </p:cNvSpPr>
          <p:nvPr>
            <p:ph type="dt" sz="half" idx="10"/>
          </p:nvPr>
        </p:nvSpPr>
        <p:spPr/>
        <p:txBody>
          <a:bodyPr/>
          <a:lstStyle/>
          <a:p>
            <a:fld id="{0C817505-E79A-4CE3-955B-46529E59C72C}" type="datetimeFigureOut">
              <a:rPr lang="en-US" smtClean="0"/>
              <a:pPr/>
              <a:t>4/27/2016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grpId="0" nodeType="with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wheel(1)">
                                      <p:cBhvr>
                                        <p:cTn id="7" dur="2000"/>
                                        <p:tgtEl>
                                          <p:spTgt spid="8"/>
                                        </p:tgtEl>
                                      </p:cBhvr>
                                    </p:animEffect>
                                  </p:childTnLst>
                                </p:cTn>
                              </p:par>
                              <p:par>
                                <p:cTn id="8" presetID="53" presetClass="entr" presetSubtype="0" fill="hold" nodeType="withEffect">
                                  <p:stCondLst>
                                    <p:cond delay="2000"/>
                                  </p:stCondLst>
                                  <p:childTnLst>
                                    <p:set>
                                      <p:cBhvr>
                                        <p:cTn id="9" dur="1" fill="hold">
                                          <p:stCondLst>
                                            <p:cond delay="0"/>
                                          </p:stCondLst>
                                        </p:cTn>
                                        <p:tgtEl>
                                          <p:spTgt spid="9"/>
                                        </p:tgtEl>
                                        <p:attrNameLst>
                                          <p:attrName>style.visibility</p:attrName>
                                        </p:attrNameLst>
                                      </p:cBhvr>
                                      <p:to>
                                        <p:strVal val="visible"/>
                                      </p:to>
                                    </p:set>
                                    <p:anim calcmode="lin" valueType="num">
                                      <p:cBhvr>
                                        <p:cTn id="10" dur="2000" fill="hold"/>
                                        <p:tgtEl>
                                          <p:spTgt spid="9"/>
                                        </p:tgtEl>
                                        <p:attrNameLst>
                                          <p:attrName>ppt_w</p:attrName>
                                        </p:attrNameLst>
                                      </p:cBhvr>
                                      <p:tavLst>
                                        <p:tav tm="0">
                                          <p:val>
                                            <p:fltVal val="0"/>
                                          </p:val>
                                        </p:tav>
                                        <p:tav tm="100000">
                                          <p:val>
                                            <p:strVal val="#ppt_w"/>
                                          </p:val>
                                        </p:tav>
                                      </p:tavLst>
                                    </p:anim>
                                    <p:anim calcmode="lin" valueType="num">
                                      <p:cBhvr>
                                        <p:cTn id="11" dur="2000" fill="hold"/>
                                        <p:tgtEl>
                                          <p:spTgt spid="9"/>
                                        </p:tgtEl>
                                        <p:attrNameLst>
                                          <p:attrName>ppt_h</p:attrName>
                                        </p:attrNameLst>
                                      </p:cBhvr>
                                      <p:tavLst>
                                        <p:tav tm="0">
                                          <p:val>
                                            <p:fltVal val="0"/>
                                          </p:val>
                                        </p:tav>
                                        <p:tav tm="100000">
                                          <p:val>
                                            <p:strVal val="#ppt_h"/>
                                          </p:val>
                                        </p:tav>
                                      </p:tavLst>
                                    </p:anim>
                                    <p:animEffect transition="in" filter="fade">
                                      <p:cBhvr>
                                        <p:cTn id="12" dur="2000"/>
                                        <p:tgtEl>
                                          <p:spTgt spid="9"/>
                                        </p:tgtEl>
                                      </p:cBhvr>
                                    </p:animEffect>
                                  </p:childTnLst>
                                </p:cTn>
                              </p:par>
                              <p:par>
                                <p:cTn id="13" presetID="53" presetClass="entr" presetSubtype="0" fill="hold" nodeType="withEffect">
                                  <p:stCondLst>
                                    <p:cond delay="2000"/>
                                  </p:stCondLst>
                                  <p:childTnLst>
                                    <p:set>
                                      <p:cBhvr>
                                        <p:cTn id="14" dur="1" fill="hold">
                                          <p:stCondLst>
                                            <p:cond delay="0"/>
                                          </p:stCondLst>
                                        </p:cTn>
                                        <p:tgtEl>
                                          <p:spTgt spid="10">
                                            <p:bg/>
                                          </p:spTgt>
                                        </p:tgtEl>
                                        <p:attrNameLst>
                                          <p:attrName>style.visibility</p:attrName>
                                        </p:attrNameLst>
                                      </p:cBhvr>
                                      <p:to>
                                        <p:strVal val="visible"/>
                                      </p:to>
                                    </p:set>
                                    <p:anim calcmode="lin" valueType="num">
                                      <p:cBhvr>
                                        <p:cTn id="15" dur="2000" fill="hold"/>
                                        <p:tgtEl>
                                          <p:spTgt spid="10">
                                            <p:bg/>
                                          </p:spTgt>
                                        </p:tgtEl>
                                        <p:attrNameLst>
                                          <p:attrName>ppt_w</p:attrName>
                                        </p:attrNameLst>
                                      </p:cBhvr>
                                      <p:tavLst>
                                        <p:tav tm="0">
                                          <p:val>
                                            <p:fltVal val="0"/>
                                          </p:val>
                                        </p:tav>
                                        <p:tav tm="100000">
                                          <p:val>
                                            <p:strVal val="#ppt_w"/>
                                          </p:val>
                                        </p:tav>
                                      </p:tavLst>
                                    </p:anim>
                                    <p:anim calcmode="lin" valueType="num">
                                      <p:cBhvr>
                                        <p:cTn id="16" dur="2000" fill="hold"/>
                                        <p:tgtEl>
                                          <p:spTgt spid="10">
                                            <p:bg/>
                                          </p:spTgt>
                                        </p:tgtEl>
                                        <p:attrNameLst>
                                          <p:attrName>ppt_h</p:attrName>
                                        </p:attrNameLst>
                                      </p:cBhvr>
                                      <p:tavLst>
                                        <p:tav tm="0">
                                          <p:val>
                                            <p:fltVal val="0"/>
                                          </p:val>
                                        </p:tav>
                                        <p:tav tm="100000">
                                          <p:val>
                                            <p:strVal val="#ppt_h"/>
                                          </p:val>
                                        </p:tav>
                                      </p:tavLst>
                                    </p:anim>
                                    <p:animEffect transition="in" filter="fade">
                                      <p:cBhvr>
                                        <p:cTn id="17" dur="2000"/>
                                        <p:tgtEl>
                                          <p:spTgt spid="10">
                                            <p:bg/>
                                          </p:spTgt>
                                        </p:tgtEl>
                                      </p:cBhvr>
                                    </p:animEffect>
                                  </p:childTnLst>
                                </p:cTn>
                              </p:par>
                            </p:childTnLst>
                          </p:cTn>
                        </p:par>
                        <p:par>
                          <p:cTn id="18" fill="hold">
                            <p:stCondLst>
                              <p:cond delay="4000"/>
                            </p:stCondLst>
                            <p:childTnLst>
                              <p:par>
                                <p:cTn id="19" presetID="1" presetClass="mediacall" presetSubtype="0" fill="hold" nodeType="afterEffect">
                                  <p:stCondLst>
                                    <p:cond delay="0"/>
                                  </p:stCondLst>
                                  <p:childTnLst>
                                    <p:cmd type="call" cmd="playFrom(0.0)">
                                      <p:cBhvr>
                                        <p:cTn id="20" dur="15507"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21" restart="whenNotActive" fill="hold" evtFilter="cancelBubble" nodeType="interactiveSeq">
                <p:stCondLst>
                  <p:cond evt="onClick" delay="0">
                    <p:tgtEl>
                      <p:spTgt spid="11"/>
                    </p:tgtEl>
                  </p:cond>
                </p:stCondLst>
                <p:endSync evt="end" delay="0">
                  <p:rtn val="all"/>
                </p:endSync>
                <p:childTnLst>
                  <p:par>
                    <p:cTn id="22" fill="hold">
                      <p:stCondLst>
                        <p:cond delay="0"/>
                      </p:stCondLst>
                      <p:childTnLst>
                        <p:par>
                          <p:cTn id="23" fill="hold">
                            <p:stCondLst>
                              <p:cond delay="0"/>
                            </p:stCondLst>
                            <p:childTnLst>
                              <p:par>
                                <p:cTn id="24" presetID="2" presetClass="mediacall" presetSubtype="0" fill="hold" nodeType="clickEffect">
                                  <p:stCondLst>
                                    <p:cond delay="0"/>
                                  </p:stCondLst>
                                  <p:childTnLst>
                                    <p:cmd type="call" cmd="togglePause">
                                      <p:cBhvr>
                                        <p:cTn id="25" dur="1" fill="hold"/>
                                        <p:tgtEl>
                                          <p:spTgt spid="11"/>
                                        </p:tgtEl>
                                      </p:cBhvr>
                                    </p:cmd>
                                  </p:childTnLst>
                                </p:cTn>
                              </p:par>
                            </p:childTnLst>
                          </p:cTn>
                        </p:par>
                      </p:childTnLst>
                    </p:cTn>
                  </p:par>
                </p:childTnLst>
              </p:cTn>
              <p:nextCondLst>
                <p:cond evt="onClick" delay="0">
                  <p:tgtEl>
                    <p:spTgt spid="11"/>
                  </p:tgtEl>
                </p:cond>
              </p:nextCondLst>
            </p:seq>
            <p:video>
              <p:cMediaNode vol="80000">
                <p:cTn id="26" repeatCount="indefinite" fill="hold" display="0">
                  <p:stCondLst>
                    <p:cond delay="indefinite"/>
                  </p:stCondLst>
                </p:cTn>
                <p:tgtEl>
                  <p:spTgt spid="11"/>
                </p:tgtEl>
              </p:cMediaNode>
            </p:video>
          </p:childTnLst>
        </p:cTn>
      </p:par>
    </p:tnLst>
    <p:bldLst>
      <p:bldP spid="8" grpId="0" animBg="1"/>
    </p:bld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Content Placeholder 2"/>
          <p:cNvSpPr>
            <a:spLocks noGrp="1"/>
          </p:cNvSpPr>
          <p:nvPr>
            <p:ph sz="half" idx="1"/>
          </p:nvPr>
        </p:nvSpPr>
        <p:spPr>
          <a:xfrm>
            <a:off x="457200" y="1200151"/>
            <a:ext cx="4038600" cy="3394472"/>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4648200" y="1200151"/>
            <a:ext cx="4038600" cy="3394472"/>
          </a:xfrm>
        </p:spPr>
        <p:txBody>
          <a:bodyPr>
            <a:normAutofit/>
          </a:bodyPr>
          <a:lstStyle>
            <a:lvl1pPr>
              <a:defRPr sz="1800"/>
            </a:lvl1pPr>
            <a:lvl2pPr>
              <a:defRPr sz="1600"/>
            </a:lvl2pPr>
            <a:lvl3pPr>
              <a:defRPr sz="1400"/>
            </a:lvl3pPr>
            <a:lvl4pPr>
              <a:defRPr sz="1200"/>
            </a:lvl4pPr>
            <a:lvl5pPr>
              <a:defRPr sz="1200"/>
            </a:lvl5pPr>
            <a:lvl6pPr>
              <a:defRPr sz="1800"/>
            </a:lvl6pPr>
            <a:lvl7pPr>
              <a:defRPr sz="1800"/>
            </a:lvl7pPr>
            <a:lvl8pPr>
              <a:defRPr sz="1800"/>
            </a:lvl8pPr>
            <a:lvl9pPr>
              <a:defRPr sz="18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0C817505-E79A-4CE3-955B-46529E59C72C}" type="datetimeFigureOut">
              <a:rPr lang="en-US" smtClean="0"/>
              <a:pPr/>
              <a:t>4/27/2016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lang="en-US" sz="2500" b="1" kern="1200" cap="small" baseline="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Text Placeholder 2"/>
          <p:cNvSpPr>
            <a:spLocks noGrp="1"/>
          </p:cNvSpPr>
          <p:nvPr>
            <p:ph type="body" idx="1"/>
          </p:nvPr>
        </p:nvSpPr>
        <p:spPr>
          <a:xfrm>
            <a:off x="457200" y="1151335"/>
            <a:ext cx="4040188" cy="479822"/>
          </a:xfrm>
        </p:spPr>
        <p:txBody>
          <a:bodyPr anchor="b"/>
          <a:lstStyle>
            <a:lvl1pPr marL="0" indent="0">
              <a:buNone/>
              <a:defRPr sz="1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457200" y="1631156"/>
            <a:ext cx="4040188" cy="2963466"/>
          </a:xfrm>
        </p:spPr>
        <p:txBody>
          <a:bodyPr>
            <a:normAutofit/>
          </a:bodyPr>
          <a:lstStyle>
            <a:lvl1pPr>
              <a:defRPr sz="1600"/>
            </a:lvl1pPr>
            <a:lvl2pPr>
              <a:defRPr sz="1400"/>
            </a:lvl2pPr>
            <a:lvl3pPr>
              <a:defRPr sz="1200"/>
            </a:lvl3pPr>
            <a:lvl4pPr>
              <a:defRPr sz="1100"/>
            </a:lvl4pPr>
            <a:lvl5pPr>
              <a:defRPr sz="11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6" y="1151335"/>
            <a:ext cx="4041775" cy="479822"/>
          </a:xfrm>
        </p:spPr>
        <p:txBody>
          <a:bodyPr anchor="b"/>
          <a:lstStyle>
            <a:lvl1pPr marL="0" indent="0">
              <a:buNone/>
              <a:defRPr sz="16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4645026" y="1631156"/>
            <a:ext cx="4041775" cy="2963466"/>
          </a:xfrm>
        </p:spPr>
        <p:txBody>
          <a:bodyPr>
            <a:normAutofit/>
          </a:bodyPr>
          <a:lstStyle>
            <a:lvl1pPr>
              <a:defRPr sz="1600"/>
            </a:lvl1pPr>
            <a:lvl2pPr>
              <a:defRPr sz="1400"/>
            </a:lvl2pPr>
            <a:lvl3pPr>
              <a:defRPr sz="1200"/>
            </a:lvl3pPr>
            <a:lvl4pPr>
              <a:defRPr sz="1100"/>
            </a:lvl4pPr>
            <a:lvl5pPr>
              <a:defRPr sz="1100"/>
            </a:lvl5pPr>
            <a:lvl6pPr>
              <a:defRPr sz="1600"/>
            </a:lvl6pPr>
            <a:lvl7pPr>
              <a:defRPr sz="1600"/>
            </a:lvl7pPr>
            <a:lvl8pPr>
              <a:defRPr sz="1600"/>
            </a:lvl8pPr>
            <a:lvl9pPr>
              <a:defRPr sz="16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0C817505-E79A-4CE3-955B-46529E59C72C}" type="datetimeFigureOut">
              <a:rPr lang="en-US" smtClean="0"/>
              <a:pPr/>
              <a:t>4/27/2016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lang="en-US" sz="2500" b="1" kern="1200" cap="small" baseline="0" dirty="0">
                <a:solidFill>
                  <a:schemeClr val="bg1"/>
                </a:solidFill>
                <a:effectLst>
                  <a:reflection blurRad="6350" stA="55000" endA="300" endPos="45500" dir="5400000" sy="-100000" algn="bl" rotWithShape="0"/>
                </a:effectLst>
                <a:latin typeface="Constantia" pitchFamily="18" charset="0"/>
                <a:ea typeface="+mj-ea"/>
                <a:cs typeface="+mj-cs"/>
              </a:defRPr>
            </a:lvl1p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0C817505-E79A-4CE3-955B-46529E59C72C}" type="datetimeFigureOut">
              <a:rPr lang="en-US" smtClean="0"/>
              <a:pPr/>
              <a:t>4/27/2016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D8284DC-B054-45EA-B030-034005E6E510}" type="slidenum">
              <a:rPr lang="en-US" smtClean="0"/>
              <a:pPr/>
              <a:t>‹#›</a:t>
            </a:fld>
            <a:endParaRPr lang="en-US"/>
          </a:p>
        </p:txBody>
      </p:sp>
    </p:spTree>
  </p:cSld>
  <p:clrMapOvr>
    <a:masterClrMapping/>
  </p:clrMapOvr>
  <p:transition spd="slow">
    <p:fade/>
  </p:transition>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video" Target="../media/media1.wmv"/><Relationship Id="rId2" Type="http://schemas.openxmlformats.org/officeDocument/2006/relationships/slideLayout" Target="../slideLayouts/slideLayout2.xml"/><Relationship Id="rId16" Type="http://schemas.microsoft.com/office/2007/relationships/media" Target="../media/media1.wmv"/><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2">
            <a:lumMod val="50000"/>
          </a:schemeClr>
        </a:solidFill>
        <a:effectLst/>
      </p:bgPr>
    </p:bg>
    <p:spTree>
      <p:nvGrpSpPr>
        <p:cNvPr id="1" name=""/>
        <p:cNvGrpSpPr/>
        <p:nvPr/>
      </p:nvGrpSpPr>
      <p:grpSpPr>
        <a:xfrm>
          <a:off x="0" y="0"/>
          <a:ext cx="0" cy="0"/>
          <a:chOff x="0" y="0"/>
          <a:chExt cx="0" cy="0"/>
        </a:xfrm>
      </p:grpSpPr>
      <p:pic>
        <p:nvPicPr>
          <p:cNvPr id="7" name="Water_new.wmv"/>
          <p:cNvPicPr>
            <a:picLocks noChangeAspect="1"/>
          </p:cNvPicPr>
          <p:nvPr userDrawn="1">
            <a:videoFile r:link="rId17"/>
            <p:extLst>
              <p:ext uri="{DAA4B4D4-6D71-4841-9C94-3DE7FCFB9230}">
                <p14:media xmlns:p14="http://schemas.microsoft.com/office/powerpoint/2010/main" r:embed="rId16"/>
              </p:ext>
            </p:extLst>
          </p:nvPr>
        </p:nvPicPr>
        <p:blipFill rotWithShape="1">
          <a:blip r:embed="rId18"/>
          <a:srcRect l="-238" t="25119" r="-357" b="-637"/>
          <a:stretch/>
        </p:blipFill>
        <p:spPr>
          <a:xfrm>
            <a:off x="-1" y="10886"/>
            <a:ext cx="9198429" cy="5170713"/>
          </a:xfrm>
          <a:prstGeom prst="rect">
            <a:avLst/>
          </a:prstGeom>
          <a:noFill/>
          <a:ln>
            <a:noFill/>
          </a:ln>
        </p:spPr>
      </p:pic>
      <p:sp>
        <p:nvSpPr>
          <p:cNvPr id="8" name="Rectangle 7"/>
          <p:cNvSpPr/>
          <p:nvPr/>
        </p:nvSpPr>
        <p:spPr>
          <a:xfrm>
            <a:off x="402771" y="402770"/>
            <a:ext cx="8360229" cy="4158343"/>
          </a:xfrm>
          <a:prstGeom prst="rect">
            <a:avLst/>
          </a:prstGeom>
          <a:solidFill>
            <a:schemeClr val="tx2">
              <a:lumMod val="50000"/>
            </a:schemeClr>
          </a:solidFill>
          <a:ln w="38100">
            <a:solidFill>
              <a:schemeClr val="bg1"/>
            </a:solidFill>
          </a:ln>
          <a:effectLst>
            <a:outerShdw blurRad="10287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Placeholder 1"/>
          <p:cNvSpPr>
            <a:spLocks noGrp="1"/>
          </p:cNvSpPr>
          <p:nvPr>
            <p:ph type="title"/>
          </p:nvPr>
        </p:nvSpPr>
        <p:spPr>
          <a:xfrm>
            <a:off x="457200" y="466929"/>
            <a:ext cx="8229600" cy="635212"/>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457200" y="1200151"/>
            <a:ext cx="8229600" cy="3255117"/>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457200" y="4767263"/>
            <a:ext cx="2133600" cy="273844"/>
          </a:xfrm>
          <a:prstGeom prst="rect">
            <a:avLst/>
          </a:prstGeom>
        </p:spPr>
        <p:txBody>
          <a:bodyPr vert="horz" lIns="91440" tIns="45720" rIns="91440" bIns="45720" rtlCol="0" anchor="ctr"/>
          <a:lstStyle>
            <a:lvl1pPr algn="l">
              <a:defRPr sz="1200">
                <a:solidFill>
                  <a:schemeClr val="tx1">
                    <a:tint val="75000"/>
                  </a:schemeClr>
                </a:solidFill>
              </a:defRPr>
            </a:lvl1pPr>
          </a:lstStyle>
          <a:p>
            <a:fld id="{0C817505-E79A-4CE3-955B-46529E59C72C}" type="datetimeFigureOut">
              <a:rPr lang="en-US" smtClean="0"/>
              <a:pPr/>
              <a:t>4/27/2016</a:t>
            </a:fld>
            <a:endParaRPr lang="en-US"/>
          </a:p>
        </p:txBody>
      </p:sp>
      <p:sp>
        <p:nvSpPr>
          <p:cNvPr id="5" name="Footer Placeholder 4"/>
          <p:cNvSpPr>
            <a:spLocks noGrp="1"/>
          </p:cNvSpPr>
          <p:nvPr>
            <p:ph type="ftr" sz="quarter" idx="3"/>
          </p:nvPr>
        </p:nvSpPr>
        <p:spPr>
          <a:xfrm>
            <a:off x="3124200" y="4767263"/>
            <a:ext cx="2895600" cy="273844"/>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4767263"/>
            <a:ext cx="2133600" cy="273844"/>
          </a:xfrm>
          <a:prstGeom prst="rect">
            <a:avLst/>
          </a:prstGeom>
        </p:spPr>
        <p:txBody>
          <a:bodyPr vert="horz" lIns="91440" tIns="45720" rIns="91440" bIns="45720" rtlCol="0" anchor="ctr"/>
          <a:lstStyle>
            <a:lvl1pPr algn="r">
              <a:defRPr sz="1200">
                <a:solidFill>
                  <a:schemeClr val="tx1">
                    <a:tint val="75000"/>
                  </a:schemeClr>
                </a:solidFill>
              </a:defRPr>
            </a:lvl1pPr>
          </a:lstStyle>
          <a:p>
            <a:fld id="{4D8284DC-B054-45EA-B030-034005E6E510}"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60" r:id="rId3"/>
    <p:sldLayoutId id="2147483661" r:id="rId4"/>
    <p:sldLayoutId id="2147483663" r:id="rId5"/>
    <p:sldLayoutId id="2147483651" r:id="rId6"/>
    <p:sldLayoutId id="2147483652" r:id="rId7"/>
    <p:sldLayoutId id="2147483653" r:id="rId8"/>
    <p:sldLayoutId id="2147483654" r:id="rId9"/>
    <p:sldLayoutId id="2147483655" r:id="rId10"/>
    <p:sldLayoutId id="2147483656" r:id="rId11"/>
    <p:sldLayoutId id="2147483657" r:id="rId12"/>
    <p:sldLayoutId id="2147483658" r:id="rId13"/>
    <p:sldLayoutId id="2147483659" r:id="rId14"/>
  </p:sldLayoutIdLst>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5507"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txStyles>
    <p:titleStyle>
      <a:lvl1pPr algn="l" defTabSz="914400" rtl="0" eaLnBrk="1" latinLnBrk="0" hangingPunct="1">
        <a:spcBef>
          <a:spcPct val="0"/>
        </a:spcBef>
        <a:buNone/>
        <a:defRPr sz="2400" kern="1200">
          <a:solidFill>
            <a:schemeClr val="bg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1800" kern="1200">
          <a:solidFill>
            <a:schemeClr val="bg1"/>
          </a:solidFill>
          <a:latin typeface="+mn-lt"/>
          <a:ea typeface="+mn-ea"/>
          <a:cs typeface="+mn-cs"/>
        </a:defRPr>
      </a:lvl1pPr>
      <a:lvl2pPr marL="742950" indent="-285750" algn="l" defTabSz="914400" rtl="0" eaLnBrk="1" latinLnBrk="0" hangingPunct="1">
        <a:spcBef>
          <a:spcPct val="20000"/>
        </a:spcBef>
        <a:buFont typeface="Arial" pitchFamily="34" charset="0"/>
        <a:buChar char="–"/>
        <a:defRPr sz="1600" kern="1200">
          <a:solidFill>
            <a:schemeClr val="bg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1400" kern="1200">
          <a:solidFill>
            <a:schemeClr val="bg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1200" kern="1200">
          <a:solidFill>
            <a:schemeClr val="bg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1200" kern="1200">
          <a:solidFill>
            <a:schemeClr val="bg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18.PNG"/><Relationship Id="rId4" Type="http://schemas.openxmlformats.org/officeDocument/2006/relationships/image" Target="../media/image17.PNG"/></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hyperlink" Target="index.html" TargetMode="External"/><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20.jpg"/></Relationships>
</file>

<file path=ppt/slides/_rels/slide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1"/>
          <p:cNvSpPr txBox="1">
            <a:spLocks/>
          </p:cNvSpPr>
          <p:nvPr/>
        </p:nvSpPr>
        <p:spPr>
          <a:xfrm>
            <a:off x="4343400" y="2985413"/>
            <a:ext cx="5181600" cy="1165622"/>
          </a:xfrm>
          <a:prstGeom prst="rect">
            <a:avLst/>
          </a:prstGeom>
        </p:spPr>
        <p:txBody>
          <a:bodyPr vert="horz" lIns="91440" tIns="45720" rIns="91440" bIns="45720"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gn="l"/>
            <a:endParaRPr lang="en-US" sz="1600" dirty="0">
              <a:solidFill>
                <a:schemeClr val="bg1"/>
              </a:solidFill>
              <a:effectLst>
                <a:reflection blurRad="6350" stA="55000" endA="300" endPos="45500" dir="5400000" sy="-100000" algn="bl" rotWithShape="0"/>
              </a:effectLst>
              <a:latin typeface="Copperplate Gothic Light" pitchFamily="34" charset="0"/>
            </a:endParaRPr>
          </a:p>
        </p:txBody>
      </p:sp>
      <p:sp>
        <p:nvSpPr>
          <p:cNvPr id="2" name="Title 1"/>
          <p:cNvSpPr>
            <a:spLocks noGrp="1"/>
          </p:cNvSpPr>
          <p:nvPr>
            <p:ph type="ctrTitle"/>
          </p:nvPr>
        </p:nvSpPr>
        <p:spPr/>
        <p:txBody>
          <a:bodyPr>
            <a:normAutofit/>
          </a:bodyPr>
          <a:lstStyle/>
          <a:p>
            <a:r>
              <a:rPr lang="en-US" sz="2500" b="1" cap="small" dirty="0" smtClean="0">
                <a:effectLst/>
                <a:latin typeface="Constantia" pitchFamily="18" charset="0"/>
              </a:rPr>
              <a:t>ITFN: 4202 Database applications</a:t>
            </a:r>
            <a:endParaRPr lang="en-US" sz="2500" b="1" cap="small" dirty="0">
              <a:latin typeface="Constantia" pitchFamily="18" charset="0"/>
            </a:endParaRPr>
          </a:p>
        </p:txBody>
      </p:sp>
      <p:sp>
        <p:nvSpPr>
          <p:cNvPr id="8" name="Subtitle 7"/>
          <p:cNvSpPr>
            <a:spLocks noGrp="1"/>
          </p:cNvSpPr>
          <p:nvPr>
            <p:ph type="subTitle" idx="1"/>
          </p:nvPr>
        </p:nvSpPr>
        <p:spPr>
          <a:xfrm>
            <a:off x="4338637" y="3379787"/>
            <a:ext cx="3589405" cy="1619809"/>
          </a:xfrm>
        </p:spPr>
        <p:txBody>
          <a:bodyPr>
            <a:normAutofit/>
          </a:bodyPr>
          <a:lstStyle/>
          <a:p>
            <a:r>
              <a:rPr lang="en-US" dirty="0" smtClean="0"/>
              <a:t>Group 1: </a:t>
            </a:r>
          </a:p>
          <a:p>
            <a:r>
              <a:rPr lang="en-US" dirty="0" smtClean="0"/>
              <a:t>Larry </a:t>
            </a:r>
            <a:r>
              <a:rPr lang="en-US" dirty="0" err="1" smtClean="0"/>
              <a:t>Uchime</a:t>
            </a:r>
            <a:endParaRPr lang="en-US" dirty="0" smtClean="0"/>
          </a:p>
          <a:p>
            <a:r>
              <a:rPr lang="en-US" dirty="0" smtClean="0"/>
              <a:t>Jessica Wilson</a:t>
            </a:r>
          </a:p>
          <a:p>
            <a:r>
              <a:rPr lang="en-US" dirty="0" smtClean="0"/>
              <a:t>Henry Jester</a:t>
            </a:r>
          </a:p>
          <a:p>
            <a:r>
              <a:rPr lang="en-US" dirty="0" smtClean="0"/>
              <a:t>Sarina Bell </a:t>
            </a:r>
            <a:endParaRPr lang="en-US" dirty="0"/>
          </a:p>
        </p:txBody>
      </p:sp>
    </p:spTree>
    <p:extLst>
      <p:ext uri="{BB962C8B-B14F-4D97-AF65-F5344CB8AC3E}">
        <p14:creationId xmlns:p14="http://schemas.microsoft.com/office/powerpoint/2010/main" val="21120288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8">
                                            <p:txEl>
                                              <p:pRg st="0" end="0"/>
                                            </p:txEl>
                                          </p:spTgt>
                                        </p:tgtEl>
                                        <p:attrNameLst>
                                          <p:attrName>style.visibility</p:attrName>
                                        </p:attrNameLst>
                                      </p:cBhvr>
                                      <p:to>
                                        <p:strVal val="visible"/>
                                      </p:to>
                                    </p:set>
                                    <p:animEffect transition="in" filter="fade">
                                      <p:cBhvr>
                                        <p:cTn id="12" dur="1000"/>
                                        <p:tgtEl>
                                          <p:spTgt spid="8">
                                            <p:txEl>
                                              <p:pRg st="0" end="0"/>
                                            </p:txEl>
                                          </p:spTgt>
                                        </p:tgtEl>
                                      </p:cBhvr>
                                    </p:animEffect>
                                    <p:anim calcmode="lin" valueType="num">
                                      <p:cBhvr>
                                        <p:cTn id="13" dur="1000" fill="hold"/>
                                        <p:tgtEl>
                                          <p:spTgt spid="8">
                                            <p:txEl>
                                              <p:pRg st="0" end="0"/>
                                            </p:txEl>
                                          </p:spTgt>
                                        </p:tgtEl>
                                        <p:attrNameLst>
                                          <p:attrName>ppt_x</p:attrName>
                                        </p:attrNameLst>
                                      </p:cBhvr>
                                      <p:tavLst>
                                        <p:tav tm="0">
                                          <p:val>
                                            <p:strVal val="#ppt_x"/>
                                          </p:val>
                                        </p:tav>
                                        <p:tav tm="100000">
                                          <p:val>
                                            <p:strVal val="#ppt_x"/>
                                          </p:val>
                                        </p:tav>
                                      </p:tavLst>
                                    </p:anim>
                                    <p:anim calcmode="lin" valueType="num">
                                      <p:cBhvr>
                                        <p:cTn id="14" dur="1000" fill="hold"/>
                                        <p:tgtEl>
                                          <p:spTgt spid="8">
                                            <p:txEl>
                                              <p:pRg st="0" end="0"/>
                                            </p:txEl>
                                          </p:spTgt>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8">
                                            <p:txEl>
                                              <p:pRg st="1" end="1"/>
                                            </p:txEl>
                                          </p:spTgt>
                                        </p:tgtEl>
                                        <p:attrNameLst>
                                          <p:attrName>style.visibility</p:attrName>
                                        </p:attrNameLst>
                                      </p:cBhvr>
                                      <p:to>
                                        <p:strVal val="visible"/>
                                      </p:to>
                                    </p:set>
                                    <p:animEffect transition="in" filter="fade">
                                      <p:cBhvr>
                                        <p:cTn id="17" dur="1000"/>
                                        <p:tgtEl>
                                          <p:spTgt spid="8">
                                            <p:txEl>
                                              <p:pRg st="1" end="1"/>
                                            </p:txEl>
                                          </p:spTgt>
                                        </p:tgtEl>
                                      </p:cBhvr>
                                    </p:animEffect>
                                    <p:anim calcmode="lin" valueType="num">
                                      <p:cBhvr>
                                        <p:cTn id="18" dur="1000" fill="hold"/>
                                        <p:tgtEl>
                                          <p:spTgt spid="8">
                                            <p:txEl>
                                              <p:pRg st="1" end="1"/>
                                            </p:txEl>
                                          </p:spTgt>
                                        </p:tgtEl>
                                        <p:attrNameLst>
                                          <p:attrName>ppt_x</p:attrName>
                                        </p:attrNameLst>
                                      </p:cBhvr>
                                      <p:tavLst>
                                        <p:tav tm="0">
                                          <p:val>
                                            <p:strVal val="#ppt_x"/>
                                          </p:val>
                                        </p:tav>
                                        <p:tav tm="100000">
                                          <p:val>
                                            <p:strVal val="#ppt_x"/>
                                          </p:val>
                                        </p:tav>
                                      </p:tavLst>
                                    </p:anim>
                                    <p:anim calcmode="lin" valueType="num">
                                      <p:cBhvr>
                                        <p:cTn id="19" dur="1000" fill="hold"/>
                                        <p:tgtEl>
                                          <p:spTgt spid="8">
                                            <p:txEl>
                                              <p:pRg st="1" end="1"/>
                                            </p:txEl>
                                          </p:spTgt>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8">
                                            <p:txEl>
                                              <p:pRg st="2" end="2"/>
                                            </p:txEl>
                                          </p:spTgt>
                                        </p:tgtEl>
                                        <p:attrNameLst>
                                          <p:attrName>style.visibility</p:attrName>
                                        </p:attrNameLst>
                                      </p:cBhvr>
                                      <p:to>
                                        <p:strVal val="visible"/>
                                      </p:to>
                                    </p:set>
                                    <p:animEffect transition="in" filter="fade">
                                      <p:cBhvr>
                                        <p:cTn id="22" dur="1000"/>
                                        <p:tgtEl>
                                          <p:spTgt spid="8">
                                            <p:txEl>
                                              <p:pRg st="2" end="2"/>
                                            </p:txEl>
                                          </p:spTgt>
                                        </p:tgtEl>
                                      </p:cBhvr>
                                    </p:animEffect>
                                    <p:anim calcmode="lin" valueType="num">
                                      <p:cBhvr>
                                        <p:cTn id="23" dur="1000" fill="hold"/>
                                        <p:tgtEl>
                                          <p:spTgt spid="8">
                                            <p:txEl>
                                              <p:pRg st="2" end="2"/>
                                            </p:txEl>
                                          </p:spTgt>
                                        </p:tgtEl>
                                        <p:attrNameLst>
                                          <p:attrName>ppt_x</p:attrName>
                                        </p:attrNameLst>
                                      </p:cBhvr>
                                      <p:tavLst>
                                        <p:tav tm="0">
                                          <p:val>
                                            <p:strVal val="#ppt_x"/>
                                          </p:val>
                                        </p:tav>
                                        <p:tav tm="100000">
                                          <p:val>
                                            <p:strVal val="#ppt_x"/>
                                          </p:val>
                                        </p:tav>
                                      </p:tavLst>
                                    </p:anim>
                                    <p:anim calcmode="lin" valueType="num">
                                      <p:cBhvr>
                                        <p:cTn id="24" dur="1000" fill="hold"/>
                                        <p:tgtEl>
                                          <p:spTgt spid="8">
                                            <p:txEl>
                                              <p:pRg st="2" end="2"/>
                                            </p:txEl>
                                          </p:spTgt>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8">
                                            <p:txEl>
                                              <p:pRg st="3" end="3"/>
                                            </p:txEl>
                                          </p:spTgt>
                                        </p:tgtEl>
                                        <p:attrNameLst>
                                          <p:attrName>style.visibility</p:attrName>
                                        </p:attrNameLst>
                                      </p:cBhvr>
                                      <p:to>
                                        <p:strVal val="visible"/>
                                      </p:to>
                                    </p:set>
                                    <p:animEffect transition="in" filter="fade">
                                      <p:cBhvr>
                                        <p:cTn id="27" dur="1000"/>
                                        <p:tgtEl>
                                          <p:spTgt spid="8">
                                            <p:txEl>
                                              <p:pRg st="3" end="3"/>
                                            </p:txEl>
                                          </p:spTgt>
                                        </p:tgtEl>
                                      </p:cBhvr>
                                    </p:animEffect>
                                    <p:anim calcmode="lin" valueType="num">
                                      <p:cBhvr>
                                        <p:cTn id="28" dur="1000" fill="hold"/>
                                        <p:tgtEl>
                                          <p:spTgt spid="8">
                                            <p:txEl>
                                              <p:pRg st="3" end="3"/>
                                            </p:txEl>
                                          </p:spTgt>
                                        </p:tgtEl>
                                        <p:attrNameLst>
                                          <p:attrName>ppt_x</p:attrName>
                                        </p:attrNameLst>
                                      </p:cBhvr>
                                      <p:tavLst>
                                        <p:tav tm="0">
                                          <p:val>
                                            <p:strVal val="#ppt_x"/>
                                          </p:val>
                                        </p:tav>
                                        <p:tav tm="100000">
                                          <p:val>
                                            <p:strVal val="#ppt_x"/>
                                          </p:val>
                                        </p:tav>
                                      </p:tavLst>
                                    </p:anim>
                                    <p:anim calcmode="lin" valueType="num">
                                      <p:cBhvr>
                                        <p:cTn id="29" dur="1000" fill="hold"/>
                                        <p:tgtEl>
                                          <p:spTgt spid="8">
                                            <p:txEl>
                                              <p:pRg st="3" end="3"/>
                                            </p:txEl>
                                          </p:spTgt>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8">
                                            <p:txEl>
                                              <p:pRg st="4" end="4"/>
                                            </p:txEl>
                                          </p:spTgt>
                                        </p:tgtEl>
                                        <p:attrNameLst>
                                          <p:attrName>style.visibility</p:attrName>
                                        </p:attrNameLst>
                                      </p:cBhvr>
                                      <p:to>
                                        <p:strVal val="visible"/>
                                      </p:to>
                                    </p:set>
                                    <p:animEffect transition="in" filter="fade">
                                      <p:cBhvr>
                                        <p:cTn id="32" dur="1000"/>
                                        <p:tgtEl>
                                          <p:spTgt spid="8">
                                            <p:txEl>
                                              <p:pRg st="4" end="4"/>
                                            </p:txEl>
                                          </p:spTgt>
                                        </p:tgtEl>
                                      </p:cBhvr>
                                    </p:animEffect>
                                    <p:anim calcmode="lin" valueType="num">
                                      <p:cBhvr>
                                        <p:cTn id="33" dur="1000" fill="hold"/>
                                        <p:tgtEl>
                                          <p:spTgt spid="8">
                                            <p:txEl>
                                              <p:pRg st="4" end="4"/>
                                            </p:txEl>
                                          </p:spTgt>
                                        </p:tgtEl>
                                        <p:attrNameLst>
                                          <p:attrName>ppt_x</p:attrName>
                                        </p:attrNameLst>
                                      </p:cBhvr>
                                      <p:tavLst>
                                        <p:tav tm="0">
                                          <p:val>
                                            <p:strVal val="#ppt_x"/>
                                          </p:val>
                                        </p:tav>
                                        <p:tav tm="100000">
                                          <p:val>
                                            <p:strVal val="#ppt_x"/>
                                          </p:val>
                                        </p:tav>
                                      </p:tavLst>
                                    </p:anim>
                                    <p:anim calcmode="lin" valueType="num">
                                      <p:cBhvr>
                                        <p:cTn id="34" dur="1000" fill="hold"/>
                                        <p:tgtEl>
                                          <p:spTgt spid="8">
                                            <p:txEl>
                                              <p:pRg st="4" end="4"/>
                                            </p:txEl>
                                          </p:spTgt>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8"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p:txBody>
          <a:bodyPr>
            <a:normAutofit/>
          </a:bodyPr>
          <a:lstStyle/>
          <a:p>
            <a:r>
              <a:rPr lang="en-US" dirty="0" smtClean="0"/>
              <a:t>COMPLETION </a:t>
            </a:r>
            <a:r>
              <a:rPr lang="en-US" dirty="0"/>
              <a:t>OF FORMS AND </a:t>
            </a:r>
            <a:r>
              <a:rPr lang="en-US" dirty="0" smtClean="0"/>
              <a:t>REPORTS</a:t>
            </a:r>
            <a:endParaRPr lang="en-US" sz="2500" b="1" cap="small" dirty="0">
              <a:latin typeface="Constantia" pitchFamily="18" charset="0"/>
            </a:endParaRPr>
          </a:p>
        </p:txBody>
      </p:sp>
      <p:sp>
        <p:nvSpPr>
          <p:cNvPr id="4" name="Content Placeholder 3"/>
          <p:cNvSpPr>
            <a:spLocks noGrp="1"/>
          </p:cNvSpPr>
          <p:nvPr>
            <p:ph idx="1"/>
          </p:nvPr>
        </p:nvSpPr>
        <p:spPr>
          <a:xfrm>
            <a:off x="1138136" y="1200151"/>
            <a:ext cx="7548664" cy="715735"/>
          </a:xfrm>
        </p:spPr>
        <p:txBody>
          <a:bodyPr/>
          <a:lstStyle/>
          <a:p>
            <a:pPr marL="0" indent="0">
              <a:buNone/>
            </a:pPr>
            <a:r>
              <a:rPr lang="en-US" dirty="0" smtClean="0"/>
              <a:t>Completed </a:t>
            </a:r>
            <a:r>
              <a:rPr lang="en-US" dirty="0"/>
              <a:t>forms and reports designed in Milestone 5</a:t>
            </a:r>
          </a:p>
        </p:txBody>
      </p:sp>
      <p:pic>
        <p:nvPicPr>
          <p:cNvPr id="5" name="Picture 4"/>
          <p:cNvPicPr>
            <a:picLocks noChangeAspect="1"/>
          </p:cNvPicPr>
          <p:nvPr/>
        </p:nvPicPr>
        <p:blipFill rotWithShape="1">
          <a:blip r:embed="rId3">
            <a:extLst>
              <a:ext uri="{28A0092B-C50C-407E-A947-70E740481C1C}">
                <a14:useLocalDpi xmlns:a14="http://schemas.microsoft.com/office/drawing/2010/main" val="0"/>
              </a:ext>
            </a:extLst>
          </a:blip>
          <a:srcRect r="55834"/>
          <a:stretch/>
        </p:blipFill>
        <p:spPr>
          <a:xfrm>
            <a:off x="1203916" y="2016813"/>
            <a:ext cx="2138254" cy="1999584"/>
          </a:xfrm>
          <a:prstGeom prst="rect">
            <a:avLst/>
          </a:prstGeom>
        </p:spPr>
      </p:pic>
      <p:pic>
        <p:nvPicPr>
          <p:cNvPr id="7" name="Picture 6"/>
          <p:cNvPicPr>
            <a:picLocks noChangeAspect="1"/>
          </p:cNvPicPr>
          <p:nvPr/>
        </p:nvPicPr>
        <p:blipFill rotWithShape="1">
          <a:blip r:embed="rId4">
            <a:extLst>
              <a:ext uri="{28A0092B-C50C-407E-A947-70E740481C1C}">
                <a14:useLocalDpi xmlns:a14="http://schemas.microsoft.com/office/drawing/2010/main" val="0"/>
              </a:ext>
            </a:extLst>
          </a:blip>
          <a:srcRect r="59072"/>
          <a:stretch/>
        </p:blipFill>
        <p:spPr>
          <a:xfrm>
            <a:off x="3863956" y="2016813"/>
            <a:ext cx="2059930" cy="1999584"/>
          </a:xfrm>
          <a:prstGeom prst="rect">
            <a:avLst/>
          </a:prstGeom>
        </p:spPr>
      </p:pic>
      <p:pic>
        <p:nvPicPr>
          <p:cNvPr id="8" name="Picture 7"/>
          <p:cNvPicPr>
            <a:picLocks noChangeAspect="1"/>
          </p:cNvPicPr>
          <p:nvPr/>
        </p:nvPicPr>
        <p:blipFill rotWithShape="1">
          <a:blip r:embed="rId5">
            <a:extLst>
              <a:ext uri="{28A0092B-C50C-407E-A947-70E740481C1C}">
                <a14:useLocalDpi xmlns:a14="http://schemas.microsoft.com/office/drawing/2010/main" val="0"/>
              </a:ext>
            </a:extLst>
          </a:blip>
          <a:srcRect r="58988"/>
          <a:stretch/>
        </p:blipFill>
        <p:spPr>
          <a:xfrm>
            <a:off x="6491733" y="2016813"/>
            <a:ext cx="2273234" cy="1999584"/>
          </a:xfrm>
          <a:prstGeom prst="rect">
            <a:avLst/>
          </a:prstGeom>
        </p:spPr>
      </p:pic>
    </p:spTree>
    <p:extLst>
      <p:ext uri="{BB962C8B-B14F-4D97-AF65-F5344CB8AC3E}">
        <p14:creationId xmlns:p14="http://schemas.microsoft.com/office/powerpoint/2010/main" val="1255278811"/>
      </p:ext>
    </p:extLst>
  </p:cSld>
  <p:clrMapOvr>
    <a:masterClrMapping/>
  </p:clrMapOvr>
  <p:transition spd="slow">
    <p:dissolve/>
  </p:transition>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Views and Procedure</a:t>
            </a:r>
            <a:endParaRPr lang="en-US" dirty="0"/>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519083" y="1714396"/>
            <a:ext cx="7070425" cy="2515526"/>
          </a:xfrm>
        </p:spPr>
      </p:pic>
    </p:spTree>
    <p:extLst>
      <p:ext uri="{BB962C8B-B14F-4D97-AF65-F5344CB8AC3E}">
        <p14:creationId xmlns:p14="http://schemas.microsoft.com/office/powerpoint/2010/main" val="3196803398"/>
      </p:ext>
    </p:extLst>
  </p:cSld>
  <p:clrMapOvr>
    <a:masterClrMapping/>
  </p:clrMapOvr>
  <mc:AlternateContent xmlns:mc="http://schemas.openxmlformats.org/markup-compatibility/2006">
    <mc:Choice xmlns:p14="http://schemas.microsoft.com/office/powerpoint/2007/7/12/main" xmlns="" Requires="p14">
      <p:transition xmlns:p141="http://schemas.microsoft.com/office/powerpoint/2010/main" spd="slow" p141:dur="1700">
        <p141:gallery dir="l"/>
      </p:transition>
    </mc:Choice>
    <mc:Fallback>
      <p:transition spd="slow">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ular Callout 8"/>
          <p:cNvSpPr/>
          <p:nvPr/>
        </p:nvSpPr>
        <p:spPr>
          <a:xfrm>
            <a:off x="3729038" y="3028950"/>
            <a:ext cx="4957762" cy="871538"/>
          </a:xfrm>
          <a:prstGeom prst="wedgeRectCallout">
            <a:avLst>
              <a:gd name="adj1" fmla="val -20199"/>
              <a:gd name="adj2" fmla="val 50097"/>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2"/>
          <p:cNvSpPr txBox="1">
            <a:spLocks/>
          </p:cNvSpPr>
          <p:nvPr/>
        </p:nvSpPr>
        <p:spPr>
          <a:xfrm>
            <a:off x="3785732" y="3105150"/>
            <a:ext cx="4876800" cy="733879"/>
          </a:xfrm>
          <a:prstGeom prst="rect">
            <a:avLst/>
          </a:prstGeom>
        </p:spPr>
        <p:txBody>
          <a:bodyPr>
            <a:normAutofit/>
          </a:bodyPr>
          <a:lstStyle/>
          <a:p>
            <a:r>
              <a:rPr lang="en-US" sz="1400" dirty="0" smtClean="0">
                <a:solidFill>
                  <a:schemeClr val="bg1"/>
                </a:solidFill>
              </a:rPr>
              <a:t>“Thank you for your attention and allowing us to present our project!”  </a:t>
            </a:r>
          </a:p>
          <a:p>
            <a:pPr algn="r"/>
            <a:r>
              <a:rPr lang="en-US" sz="1100" dirty="0" smtClean="0">
                <a:solidFill>
                  <a:schemeClr val="bg1"/>
                </a:solidFill>
              </a:rPr>
              <a:t>~Group 1</a:t>
            </a:r>
            <a:endParaRPr lang="en-US" sz="1100" dirty="0">
              <a:solidFill>
                <a:schemeClr val="bg1"/>
              </a:solidFill>
            </a:endParaRPr>
          </a:p>
        </p:txBody>
      </p:sp>
      <p:sp>
        <p:nvSpPr>
          <p:cNvPr id="11" name="Title 10"/>
          <p:cNvSpPr>
            <a:spLocks noGrp="1"/>
          </p:cNvSpPr>
          <p:nvPr>
            <p:ph type="title"/>
          </p:nvPr>
        </p:nvSpPr>
        <p:spPr/>
        <p:txBody>
          <a:bodyPr>
            <a:normAutofit fontScale="90000"/>
          </a:bodyPr>
          <a:lstStyle/>
          <a:p>
            <a:r>
              <a:rPr lang="en-US" smtClean="0"/>
              <a:t/>
            </a:r>
            <a:br>
              <a:rPr lang="en-US" smtClean="0"/>
            </a:br>
            <a:r>
              <a:rPr lang="en-US" sz="2800"/>
              <a:t>P</a:t>
            </a:r>
            <a:r>
              <a:rPr lang="en-US" sz="2800" smtClean="0"/>
              <a:t>roject </a:t>
            </a:r>
            <a:r>
              <a:rPr lang="en-US" sz="2800" dirty="0" smtClean="0"/>
              <a:t>Presentation </a:t>
            </a:r>
            <a:r>
              <a:rPr lang="en-US" sz="2800" dirty="0"/>
              <a:t>C</a:t>
            </a:r>
            <a:r>
              <a:rPr lang="en-US" sz="2800" dirty="0" smtClean="0"/>
              <a:t>onclusion</a:t>
            </a:r>
            <a:r>
              <a:rPr lang="en-US" dirty="0" smtClean="0"/>
              <a:t/>
            </a:r>
            <a:br>
              <a:rPr lang="en-US" dirty="0" smtClean="0"/>
            </a:br>
            <a:endParaRPr lang="en-US" dirty="0"/>
          </a:p>
        </p:txBody>
      </p:sp>
      <p:sp>
        <p:nvSpPr>
          <p:cNvPr id="14" name="Content Placeholder 13"/>
          <p:cNvSpPr>
            <a:spLocks noGrp="1"/>
          </p:cNvSpPr>
          <p:nvPr>
            <p:ph idx="1"/>
          </p:nvPr>
        </p:nvSpPr>
        <p:spPr>
          <a:xfrm>
            <a:off x="3316296" y="1900909"/>
            <a:ext cx="5379485" cy="1013741"/>
          </a:xfrm>
        </p:spPr>
        <p:txBody>
          <a:bodyPr>
            <a:normAutofit/>
          </a:bodyPr>
          <a:lstStyle/>
          <a:p>
            <a:pPr marL="0" indent="0">
              <a:buNone/>
            </a:pPr>
            <a:r>
              <a:rPr lang="en-US" dirty="0" smtClean="0"/>
              <a:t>Questions/Concerns?</a:t>
            </a:r>
            <a:br>
              <a:rPr lang="en-US" dirty="0" smtClean="0"/>
            </a:br>
            <a:endParaRPr lang="en-US" dirty="0" smtClean="0"/>
          </a:p>
          <a:p>
            <a:pPr marL="0" indent="0">
              <a:buNone/>
            </a:pPr>
            <a:endParaRPr lang="en-US" dirty="0"/>
          </a:p>
        </p:txBody>
      </p:sp>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00740" y="1900909"/>
            <a:ext cx="2002438" cy="1503077"/>
          </a:xfrm>
          <a:prstGeom prst="rect">
            <a:avLst/>
          </a:prstGeom>
        </p:spPr>
      </p:pic>
    </p:spTree>
    <p:extLst>
      <p:ext uri="{BB962C8B-B14F-4D97-AF65-F5344CB8AC3E}">
        <p14:creationId xmlns:p14="http://schemas.microsoft.com/office/powerpoint/2010/main" val="2390368207"/>
      </p:ext>
    </p:extLst>
  </p:cSld>
  <p:clrMapOvr>
    <a:masterClrMapping/>
  </p:clrMapOvr>
  <mc:AlternateContent xmlns:mc="http://schemas.openxmlformats.org/markup-compatibility/2006">
    <mc:Choice xmlns:p14="http://schemas.microsoft.com/office/powerpoint/2007/7/12/main" xmlns="" Requires="p14">
      <p:transition xmlns:p141="http://schemas.microsoft.com/office/powerpoint/2010/main" spd="slow" p141:dur="2000">
        <p:fade/>
      </p:transition>
    </mc:Choice>
    <mc:Fallback>
      <p:transition spd="slow">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lgn="ctr"/>
            <a:r>
              <a:rPr lang="en-US" dirty="0" smtClean="0"/>
              <a:t>Reflection</a:t>
            </a:r>
            <a:endParaRPr lang="en-US" dirty="0"/>
          </a:p>
        </p:txBody>
      </p:sp>
      <p:sp>
        <p:nvSpPr>
          <p:cNvPr id="3" name="Content Placeholder 2"/>
          <p:cNvSpPr>
            <a:spLocks noGrp="1"/>
          </p:cNvSpPr>
          <p:nvPr>
            <p:ph idx="1"/>
          </p:nvPr>
        </p:nvSpPr>
        <p:spPr/>
        <p:txBody>
          <a:bodyPr/>
          <a:lstStyle/>
          <a:p>
            <a:r>
              <a:rPr lang="en-US" dirty="0" smtClean="0"/>
              <a:t>Overall, we feel that the project was successful because we fulfilled all required tasks. We had complications while trying to complete some of the tasks. Some of the challenges we faced were narrowing down the list of forms and reports that we felt were pertinent and could be the most beneficial for the users, being able to connect to the DB to pull information for our reports and to insert information into the DB, and last but certainly not least, creating a procedure to update the Engagement table. Despite all of the challenges we faced along the way, we were able to overcome them and complete the project by the specified deadline. </a:t>
            </a:r>
            <a:endParaRPr lang="en-US" dirty="0"/>
          </a:p>
        </p:txBody>
      </p:sp>
    </p:spTree>
    <p:extLst>
      <p:ext uri="{BB962C8B-B14F-4D97-AF65-F5344CB8AC3E}">
        <p14:creationId xmlns:p14="http://schemas.microsoft.com/office/powerpoint/2010/main" val="1146420172"/>
      </p:ext>
    </p:extLst>
  </p:cSld>
  <p:clrMapOvr>
    <a:masterClrMapping/>
  </p:clrMapOvr>
  <mc:AlternateContent xmlns:mc="http://schemas.openxmlformats.org/markup-compatibility/2006">
    <mc:Choice xmlns="" xmlns:p14="http://schemas.microsoft.com/office/powerpoint/2007/7/12/main" Requires="p14">
      <p:transition xmlns:p141="http://schemas.microsoft.com/office/powerpoint/2010/main" spd="slow" p141:dur="1700">
        <p141: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Rectangular Callout 8"/>
          <p:cNvSpPr/>
          <p:nvPr/>
        </p:nvSpPr>
        <p:spPr>
          <a:xfrm>
            <a:off x="3729038" y="3028950"/>
            <a:ext cx="4957762" cy="871538"/>
          </a:xfrm>
          <a:prstGeom prst="wedgeRectCallout">
            <a:avLst>
              <a:gd name="adj1" fmla="val -20199"/>
              <a:gd name="adj2" fmla="val 50097"/>
            </a:avLst>
          </a:prstGeom>
          <a:ln>
            <a:noFill/>
          </a:ln>
          <a:effectLst>
            <a:outerShdw blurRad="44450" dist="27940" dir="5400000" algn="ctr">
              <a:srgbClr val="000000">
                <a:alpha val="32000"/>
              </a:srgbClr>
            </a:outerShdw>
          </a:effectLst>
          <a:scene3d>
            <a:camera prst="orthographicFront">
              <a:rot lat="0" lon="0" rev="0"/>
            </a:camera>
            <a:lightRig rig="balanced" dir="t">
              <a:rot lat="0" lon="0" rev="8700000"/>
            </a:lightRig>
          </a:scene3d>
          <a:sp3d>
            <a:bevelT w="190500" h="3810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2"/>
          <p:cNvSpPr txBox="1">
            <a:spLocks/>
          </p:cNvSpPr>
          <p:nvPr/>
        </p:nvSpPr>
        <p:spPr>
          <a:xfrm>
            <a:off x="3785732" y="3105150"/>
            <a:ext cx="4876800" cy="733879"/>
          </a:xfrm>
          <a:prstGeom prst="rect">
            <a:avLst/>
          </a:prstGeom>
        </p:spPr>
        <p:txBody>
          <a:bodyPr>
            <a:normAutofit/>
          </a:bodyPr>
          <a:lstStyle/>
          <a:p>
            <a:r>
              <a:rPr lang="en-US" sz="1400" dirty="0" smtClean="0">
                <a:solidFill>
                  <a:schemeClr val="bg1"/>
                </a:solidFill>
              </a:rPr>
              <a:t>“Thank you for your attention and allowing us to present our project!”  </a:t>
            </a:r>
          </a:p>
          <a:p>
            <a:pPr algn="r"/>
            <a:r>
              <a:rPr lang="en-US" sz="1100" dirty="0" smtClean="0">
                <a:solidFill>
                  <a:schemeClr val="bg1"/>
                </a:solidFill>
              </a:rPr>
              <a:t>~Group 1</a:t>
            </a:r>
            <a:endParaRPr lang="en-US" sz="1100" dirty="0">
              <a:solidFill>
                <a:schemeClr val="bg1"/>
              </a:solidFill>
            </a:endParaRPr>
          </a:p>
        </p:txBody>
      </p:sp>
      <p:sp>
        <p:nvSpPr>
          <p:cNvPr id="11" name="Title 10"/>
          <p:cNvSpPr>
            <a:spLocks noGrp="1"/>
          </p:cNvSpPr>
          <p:nvPr>
            <p:ph type="title"/>
          </p:nvPr>
        </p:nvSpPr>
        <p:spPr/>
        <p:txBody>
          <a:bodyPr>
            <a:normAutofit fontScale="90000"/>
          </a:bodyPr>
          <a:lstStyle/>
          <a:p>
            <a:pPr algn="ctr"/>
            <a:r>
              <a:rPr lang="en-US" dirty="0" smtClean="0"/>
              <a:t/>
            </a:r>
            <a:br>
              <a:rPr lang="en-US" dirty="0" smtClean="0"/>
            </a:br>
            <a:r>
              <a:rPr lang="en-US" sz="2800" dirty="0"/>
              <a:t>P</a:t>
            </a:r>
            <a:r>
              <a:rPr lang="en-US" sz="2800" dirty="0" smtClean="0"/>
              <a:t>roject Presentation </a:t>
            </a:r>
            <a:r>
              <a:rPr lang="en-US" sz="2800" dirty="0"/>
              <a:t>C</a:t>
            </a:r>
            <a:r>
              <a:rPr lang="en-US" sz="2800" dirty="0" smtClean="0"/>
              <a:t>onclusion</a:t>
            </a:r>
            <a:r>
              <a:rPr lang="en-US" dirty="0" smtClean="0"/>
              <a:t/>
            </a:r>
            <a:br>
              <a:rPr lang="en-US" dirty="0" smtClean="0"/>
            </a:br>
            <a:endParaRPr lang="en-US" dirty="0"/>
          </a:p>
        </p:txBody>
      </p:sp>
      <p:sp>
        <p:nvSpPr>
          <p:cNvPr id="14" name="Content Placeholder 13"/>
          <p:cNvSpPr>
            <a:spLocks noGrp="1"/>
          </p:cNvSpPr>
          <p:nvPr>
            <p:ph idx="1"/>
          </p:nvPr>
        </p:nvSpPr>
        <p:spPr>
          <a:xfrm>
            <a:off x="3316296" y="1900909"/>
            <a:ext cx="5379485" cy="1013741"/>
          </a:xfrm>
        </p:spPr>
        <p:txBody>
          <a:bodyPr>
            <a:normAutofit/>
          </a:bodyPr>
          <a:lstStyle/>
          <a:p>
            <a:pPr marL="0" indent="0">
              <a:buNone/>
            </a:pPr>
            <a:r>
              <a:rPr lang="en-US" dirty="0" smtClean="0"/>
              <a:t>Questions/Concerns?</a:t>
            </a:r>
            <a:br>
              <a:rPr lang="en-US" dirty="0" smtClean="0"/>
            </a:br>
            <a:endParaRPr lang="en-US" dirty="0" smtClean="0"/>
          </a:p>
          <a:p>
            <a:pPr marL="0" indent="0">
              <a:buNone/>
            </a:pPr>
            <a:r>
              <a:rPr lang="en-US" dirty="0" smtClean="0">
                <a:solidFill>
                  <a:schemeClr val="accent2">
                    <a:lumMod val="20000"/>
                    <a:lumOff val="80000"/>
                  </a:schemeClr>
                </a:solidFill>
                <a:hlinkClick r:id="rId3" action="ppaction://hlinkfile"/>
              </a:rPr>
              <a:t>Enter THE PACES</a:t>
            </a:r>
            <a:endParaRPr lang="en-US" dirty="0">
              <a:solidFill>
                <a:schemeClr val="accent2">
                  <a:lumMod val="20000"/>
                  <a:lumOff val="80000"/>
                </a:schemeClr>
              </a:solidFill>
            </a:endParaRPr>
          </a:p>
        </p:txBody>
      </p:sp>
      <p:pic>
        <p:nvPicPr>
          <p:cNvPr id="2" name="Picture 1"/>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0740" y="1900909"/>
            <a:ext cx="2002438" cy="1503077"/>
          </a:xfrm>
          <a:prstGeom prst="rect">
            <a:avLst/>
          </a:prstGeom>
        </p:spPr>
      </p:pic>
    </p:spTree>
    <p:extLst>
      <p:ext uri="{BB962C8B-B14F-4D97-AF65-F5344CB8AC3E}">
        <p14:creationId xmlns:p14="http://schemas.microsoft.com/office/powerpoint/2010/main" val="917310397"/>
      </p:ext>
    </p:extLst>
  </p:cSld>
  <p:clrMapOvr>
    <a:masterClrMapping/>
  </p:clrMapOvr>
  <mc:AlternateContent xmlns:mc="http://schemas.openxmlformats.org/markup-compatibility/2006">
    <mc:Choice xmlns="" xmlns:p14="http://schemas.microsoft.com/office/powerpoint/2007/7/12/main" Requires="p14">
      <p:transition xmlns:p141="http://schemas.microsoft.com/office/powerpoint/2010/main" spd="slow" p141:dur="2000">
        <p:fade/>
      </p:transition>
    </mc:Choice>
    <mc:Fallback>
      <p:transition spd="slow">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Database Project Proposal: </a:t>
            </a:r>
            <a:r>
              <a:rPr lang="en-US" dirty="0" smtClean="0"/>
              <a:t/>
            </a:r>
            <a:br>
              <a:rPr lang="en-US" dirty="0" smtClean="0"/>
            </a:br>
            <a:r>
              <a:rPr lang="en-US" dirty="0" smtClean="0"/>
              <a:t>PACE </a:t>
            </a:r>
            <a:r>
              <a:rPr lang="en-US" dirty="0"/>
              <a:t>Community Engagement Projects Database </a:t>
            </a:r>
            <a:endParaRPr lang="en-US" dirty="0">
              <a:latin typeface="Constantia" pitchFamily="18" charset="0"/>
            </a:endParaRPr>
          </a:p>
        </p:txBody>
      </p:sp>
      <p:sp>
        <p:nvSpPr>
          <p:cNvPr id="3" name="Content Placeholder 2"/>
          <p:cNvSpPr>
            <a:spLocks noGrp="1"/>
          </p:cNvSpPr>
          <p:nvPr>
            <p:ph idx="1"/>
          </p:nvPr>
        </p:nvSpPr>
        <p:spPr>
          <a:xfrm>
            <a:off x="457200" y="1192593"/>
            <a:ext cx="8229600" cy="3255117"/>
          </a:xfrm>
        </p:spPr>
        <p:txBody>
          <a:bodyPr>
            <a:normAutofit fontScale="85000" lnSpcReduction="10000"/>
          </a:bodyPr>
          <a:lstStyle/>
          <a:p>
            <a:pPr marL="0" indent="0">
              <a:lnSpc>
                <a:spcPct val="150000"/>
              </a:lnSpc>
              <a:spcBef>
                <a:spcPts val="600"/>
              </a:spcBef>
              <a:buNone/>
            </a:pPr>
            <a:r>
              <a:rPr lang="en-US" dirty="0"/>
              <a:t>The Clayton State University Partnering Academics and Community Engagement (PACE) program would like to </a:t>
            </a:r>
            <a:r>
              <a:rPr lang="en-US" dirty="0" smtClean="0"/>
              <a:t>develop </a:t>
            </a:r>
            <a:r>
              <a:rPr lang="en-US" dirty="0"/>
              <a:t>a system to provide faculty and administration personnel better visibility to community engagement projects sponsored or supported </a:t>
            </a:r>
            <a:r>
              <a:rPr lang="en-US" dirty="0" smtClean="0"/>
              <a:t>by: </a:t>
            </a:r>
          </a:p>
          <a:p>
            <a:pPr>
              <a:lnSpc>
                <a:spcPct val="150000"/>
              </a:lnSpc>
              <a:spcBef>
                <a:spcPts val="600"/>
              </a:spcBef>
              <a:buFont typeface="Wingdings" panose="05000000000000000000" pitchFamily="2" charset="2"/>
              <a:buChar char="q"/>
            </a:pPr>
            <a:r>
              <a:rPr lang="en-US" dirty="0" smtClean="0"/>
              <a:t>Clayton </a:t>
            </a:r>
            <a:r>
              <a:rPr lang="en-US" dirty="0"/>
              <a:t>State </a:t>
            </a:r>
            <a:r>
              <a:rPr lang="en-US" dirty="0" smtClean="0"/>
              <a:t>University</a:t>
            </a:r>
          </a:p>
          <a:p>
            <a:pPr>
              <a:lnSpc>
                <a:spcPct val="150000"/>
              </a:lnSpc>
              <a:spcBef>
                <a:spcPts val="600"/>
              </a:spcBef>
              <a:buFont typeface="Wingdings" panose="05000000000000000000" pitchFamily="2" charset="2"/>
              <a:buChar char="q"/>
            </a:pPr>
            <a:r>
              <a:rPr lang="en-US" dirty="0" smtClean="0"/>
              <a:t>Its programs</a:t>
            </a:r>
          </a:p>
          <a:p>
            <a:pPr>
              <a:lnSpc>
                <a:spcPct val="150000"/>
              </a:lnSpc>
              <a:spcBef>
                <a:spcPts val="600"/>
              </a:spcBef>
              <a:buFont typeface="Wingdings" panose="05000000000000000000" pitchFamily="2" charset="2"/>
              <a:buChar char="q"/>
            </a:pPr>
            <a:r>
              <a:rPr lang="en-US" dirty="0" smtClean="0"/>
              <a:t>Colleges</a:t>
            </a:r>
          </a:p>
          <a:p>
            <a:pPr>
              <a:lnSpc>
                <a:spcPct val="150000"/>
              </a:lnSpc>
              <a:spcBef>
                <a:spcPts val="600"/>
              </a:spcBef>
              <a:buFont typeface="Wingdings" panose="05000000000000000000" pitchFamily="2" charset="2"/>
              <a:buChar char="q"/>
            </a:pPr>
            <a:r>
              <a:rPr lang="en-US" dirty="0" smtClean="0"/>
              <a:t>Departments</a:t>
            </a:r>
          </a:p>
          <a:p>
            <a:pPr>
              <a:lnSpc>
                <a:spcPct val="150000"/>
              </a:lnSpc>
              <a:spcBef>
                <a:spcPts val="600"/>
              </a:spcBef>
              <a:buFont typeface="Wingdings" panose="05000000000000000000" pitchFamily="2" charset="2"/>
              <a:buChar char="q"/>
            </a:pPr>
            <a:r>
              <a:rPr lang="en-US" dirty="0" smtClean="0"/>
              <a:t>Individual courses</a:t>
            </a:r>
          </a:p>
        </p:txBody>
      </p:sp>
      <p:grpSp>
        <p:nvGrpSpPr>
          <p:cNvPr id="10" name="Group 9"/>
          <p:cNvGrpSpPr/>
          <p:nvPr/>
        </p:nvGrpSpPr>
        <p:grpSpPr>
          <a:xfrm>
            <a:off x="1797438" y="4288626"/>
            <a:ext cx="7740502" cy="673402"/>
            <a:chOff x="1850065" y="3189767"/>
            <a:chExt cx="7740502" cy="673402"/>
          </a:xfrm>
        </p:grpSpPr>
        <p:sp>
          <p:nvSpPr>
            <p:cNvPr id="7" name="Chevron 6"/>
            <p:cNvSpPr/>
            <p:nvPr/>
          </p:nvSpPr>
          <p:spPr>
            <a:xfrm>
              <a:off x="1850065" y="3189767"/>
              <a:ext cx="7740502" cy="19002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hevron 7"/>
            <p:cNvSpPr/>
            <p:nvPr/>
          </p:nvSpPr>
          <p:spPr>
            <a:xfrm>
              <a:off x="1850065" y="3673148"/>
              <a:ext cx="7740502" cy="190021"/>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hevron 8"/>
            <p:cNvSpPr/>
            <p:nvPr/>
          </p:nvSpPr>
          <p:spPr>
            <a:xfrm>
              <a:off x="1850065" y="3431458"/>
              <a:ext cx="7740502" cy="190021"/>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pic>
        <p:nvPicPr>
          <p:cNvPr id="4" name="Picture 3"/>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97554" y="3230003"/>
            <a:ext cx="891669" cy="904781"/>
          </a:xfrm>
          <a:prstGeom prst="rect">
            <a:avLst/>
          </a:prstGeom>
        </p:spPr>
      </p:pic>
    </p:spTree>
    <p:extLst>
      <p:ext uri="{BB962C8B-B14F-4D97-AF65-F5344CB8AC3E}">
        <p14:creationId xmlns:p14="http://schemas.microsoft.com/office/powerpoint/2010/main" val="3748721113"/>
      </p:ext>
    </p:extLst>
  </p:cSld>
  <p:clrMapOvr>
    <a:masterClrMapping/>
  </p:clrMapOvr>
  <mc:AlternateContent xmlns:mc="http://schemas.openxmlformats.org/markup-compatibility/2006">
    <mc:Choice xmlns:p14="http://schemas.microsoft.com/office/powerpoint/2007/7/12/main" xmlns="" Requires="p14">
      <p:transition xmlns:p141="http://schemas.microsoft.com/office/powerpoint/2010/main" spd="slow" p141:dur="1700">
        <p141:gallery dir="l"/>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2000"/>
                                        <p:tgtEl>
                                          <p:spTgt spid="3">
                                            <p:txEl>
                                              <p:pRg st="0" end="0"/>
                                            </p:tx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xEl>
                                              <p:pRg st="1" end="1"/>
                                            </p:txEl>
                                          </p:spTgt>
                                        </p:tgtEl>
                                        <p:attrNameLst>
                                          <p:attrName>style.visibility</p:attrName>
                                        </p:attrNameLst>
                                      </p:cBhvr>
                                      <p:to>
                                        <p:strVal val="visible"/>
                                      </p:to>
                                    </p:set>
                                    <p:animEffect transition="in" filter="fade">
                                      <p:cBhvr>
                                        <p:cTn id="10" dur="2000"/>
                                        <p:tgtEl>
                                          <p:spTgt spid="3">
                                            <p:txEl>
                                              <p:pRg st="1" end="1"/>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10" presetClass="entr" presetSubtype="0" fill="hold" grpId="0"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animEffect transition="in" filter="fade">
                                      <p:cBhvr>
                                        <p:cTn id="15" dur="2000"/>
                                        <p:tgtEl>
                                          <p:spTgt spid="3">
                                            <p:txEl>
                                              <p:pRg st="2" end="2"/>
                                            </p:txEl>
                                          </p:spTgt>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grpId="0" nodeType="clickEffect">
                                  <p:stCondLst>
                                    <p:cond delay="0"/>
                                  </p:stCondLst>
                                  <p:childTnLst>
                                    <p:set>
                                      <p:cBhvr>
                                        <p:cTn id="19" dur="1" fill="hold">
                                          <p:stCondLst>
                                            <p:cond delay="0"/>
                                          </p:stCondLst>
                                        </p:cTn>
                                        <p:tgtEl>
                                          <p:spTgt spid="3">
                                            <p:txEl>
                                              <p:pRg st="3" end="3"/>
                                            </p:txEl>
                                          </p:spTgt>
                                        </p:tgtEl>
                                        <p:attrNameLst>
                                          <p:attrName>style.visibility</p:attrName>
                                        </p:attrNameLst>
                                      </p:cBhvr>
                                      <p:to>
                                        <p:strVal val="visible"/>
                                      </p:to>
                                    </p:set>
                                    <p:animEffect transition="in" filter="fade">
                                      <p:cBhvr>
                                        <p:cTn id="20" dur="2000"/>
                                        <p:tgtEl>
                                          <p:spTgt spid="3">
                                            <p:txEl>
                                              <p:pRg st="3" end="3"/>
                                            </p:txEl>
                                          </p:spTgt>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grpId="0" nodeType="clickEffect">
                                  <p:stCondLst>
                                    <p:cond delay="0"/>
                                  </p:stCondLst>
                                  <p:childTnLst>
                                    <p:set>
                                      <p:cBhvr>
                                        <p:cTn id="24" dur="1" fill="hold">
                                          <p:stCondLst>
                                            <p:cond delay="0"/>
                                          </p:stCondLst>
                                        </p:cTn>
                                        <p:tgtEl>
                                          <p:spTgt spid="3">
                                            <p:txEl>
                                              <p:pRg st="4" end="4"/>
                                            </p:txEl>
                                          </p:spTgt>
                                        </p:tgtEl>
                                        <p:attrNameLst>
                                          <p:attrName>style.visibility</p:attrName>
                                        </p:attrNameLst>
                                      </p:cBhvr>
                                      <p:to>
                                        <p:strVal val="visible"/>
                                      </p:to>
                                    </p:set>
                                    <p:animEffect transition="in" filter="fade">
                                      <p:cBhvr>
                                        <p:cTn id="25" dur="2000"/>
                                        <p:tgtEl>
                                          <p:spTgt spid="3">
                                            <p:txEl>
                                              <p:pRg st="4" end="4"/>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10" presetClass="entr" presetSubtype="0" fill="hold" grpId="0" nodeType="clickEffect">
                                  <p:stCondLst>
                                    <p:cond delay="0"/>
                                  </p:stCondLst>
                                  <p:childTnLst>
                                    <p:set>
                                      <p:cBhvr>
                                        <p:cTn id="29" dur="1" fill="hold">
                                          <p:stCondLst>
                                            <p:cond delay="0"/>
                                          </p:stCondLst>
                                        </p:cTn>
                                        <p:tgtEl>
                                          <p:spTgt spid="3">
                                            <p:txEl>
                                              <p:pRg st="5" end="5"/>
                                            </p:txEl>
                                          </p:spTgt>
                                        </p:tgtEl>
                                        <p:attrNameLst>
                                          <p:attrName>style.visibility</p:attrName>
                                        </p:attrNameLst>
                                      </p:cBhvr>
                                      <p:to>
                                        <p:strVal val="visible"/>
                                      </p:to>
                                    </p:set>
                                    <p:animEffect transition="in" filter="fade">
                                      <p:cBhvr>
                                        <p:cTn id="30" dur="2000"/>
                                        <p:tgtEl>
                                          <p:spTgt spid="3">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4" name="Content Placeholder 3"/>
          <p:cNvGraphicFramePr>
            <a:graphicFrameLocks/>
          </p:cNvGraphicFramePr>
          <p:nvPr>
            <p:extLst>
              <p:ext uri="{D42A27DB-BD31-4B8C-83A1-F6EECF244321}">
                <p14:modId xmlns:p14="http://schemas.microsoft.com/office/powerpoint/2010/main" val="3862338999"/>
              </p:ext>
            </p:extLst>
          </p:nvPr>
        </p:nvGraphicFramePr>
        <p:xfrm>
          <a:off x="1350335" y="712381"/>
          <a:ext cx="7177530" cy="3466214"/>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
        <p:nvSpPr>
          <p:cNvPr id="2" name="Title 1"/>
          <p:cNvSpPr>
            <a:spLocks noGrp="1"/>
          </p:cNvSpPr>
          <p:nvPr>
            <p:ph type="title"/>
          </p:nvPr>
        </p:nvSpPr>
        <p:spPr>
          <a:xfrm>
            <a:off x="457200" y="465710"/>
            <a:ext cx="3824514" cy="633514"/>
          </a:xfrm>
        </p:spPr>
        <p:txBody>
          <a:bodyPr>
            <a:normAutofit fontScale="90000"/>
          </a:bodyPr>
          <a:lstStyle/>
          <a:p>
            <a:r>
              <a:rPr lang="en-US" dirty="0"/>
              <a:t>Project </a:t>
            </a:r>
            <a:r>
              <a:rPr lang="en-US" dirty="0" smtClean="0"/>
              <a:t>Milestone Summary</a:t>
            </a:r>
            <a:endParaRPr lang="en-US" sz="2500" b="1" cap="small" dirty="0">
              <a:latin typeface="Constantia" pitchFamily="18" charset="0"/>
            </a:endParaRPr>
          </a:p>
        </p:txBody>
      </p:sp>
      <p:sp>
        <p:nvSpPr>
          <p:cNvPr id="5" name="Content Placeholder 4"/>
          <p:cNvSpPr>
            <a:spLocks noGrp="1"/>
          </p:cNvSpPr>
          <p:nvPr>
            <p:ph idx="1"/>
          </p:nvPr>
        </p:nvSpPr>
        <p:spPr>
          <a:xfrm>
            <a:off x="457200" y="1170149"/>
            <a:ext cx="8229600" cy="3255117"/>
          </a:xfrm>
        </p:spPr>
        <p:txBody>
          <a:bodyPr>
            <a:normAutofit/>
          </a:bodyPr>
          <a:lstStyle/>
          <a:p>
            <a:r>
              <a:rPr lang="en-US" sz="1200" dirty="0"/>
              <a:t>Milestone 4: Project </a:t>
            </a:r>
            <a:r>
              <a:rPr lang="en-US" sz="1200" dirty="0" smtClean="0"/>
              <a:t>consolidation</a:t>
            </a:r>
          </a:p>
          <a:p>
            <a:r>
              <a:rPr lang="en-US" sz="1200" dirty="0"/>
              <a:t>Milestone 5: Form and Report </a:t>
            </a:r>
            <a:r>
              <a:rPr lang="en-US" sz="1200" dirty="0" smtClean="0"/>
              <a:t>Development</a:t>
            </a:r>
          </a:p>
          <a:p>
            <a:r>
              <a:rPr lang="en-US" sz="1200" dirty="0"/>
              <a:t>Milestone 6: Web Front End</a:t>
            </a:r>
          </a:p>
        </p:txBody>
      </p:sp>
    </p:spTree>
    <p:extLst>
      <p:ext uri="{BB962C8B-B14F-4D97-AF65-F5344CB8AC3E}">
        <p14:creationId xmlns:p14="http://schemas.microsoft.com/office/powerpoint/2010/main" val="135929150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4">
                                            <p:graphicEl>
                                              <a:dgm id="{584C5D24-5D81-4037-A746-F35CBCF226AB}"/>
                                            </p:graphicEl>
                                          </p:spTgt>
                                        </p:tgtEl>
                                        <p:attrNameLst>
                                          <p:attrName>style.visibility</p:attrName>
                                        </p:attrNameLst>
                                      </p:cBhvr>
                                      <p:to>
                                        <p:strVal val="visible"/>
                                      </p:to>
                                    </p:set>
                                    <p:animEffect transition="in" filter="fade">
                                      <p:cBhvr>
                                        <p:cTn id="7" dur="500"/>
                                        <p:tgtEl>
                                          <p:spTgt spid="4">
                                            <p:graphicEl>
                                              <a:dgm id="{584C5D24-5D81-4037-A746-F35CBCF226AB}"/>
                                            </p:graphicEl>
                                          </p:spTgt>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graphicEl>
                                              <a:dgm id="{0BB15BAD-3DA1-4321-B57B-C01D254B7763}"/>
                                            </p:graphicEl>
                                          </p:spTgt>
                                        </p:tgtEl>
                                        <p:attrNameLst>
                                          <p:attrName>style.visibility</p:attrName>
                                        </p:attrNameLst>
                                      </p:cBhvr>
                                      <p:to>
                                        <p:strVal val="visible"/>
                                      </p:to>
                                    </p:set>
                                    <p:animEffect transition="in" filter="fade">
                                      <p:cBhvr>
                                        <p:cTn id="10" dur="500"/>
                                        <p:tgtEl>
                                          <p:spTgt spid="4">
                                            <p:graphicEl>
                                              <a:dgm id="{0BB15BAD-3DA1-4321-B57B-C01D254B7763}"/>
                                            </p:graphicEl>
                                          </p:spTgt>
                                        </p:tgtEl>
                                      </p:cBhvr>
                                    </p:animEffect>
                                  </p:childTnLst>
                                </p:cTn>
                              </p:par>
                            </p:childTnLst>
                          </p:cTn>
                        </p:par>
                        <p:par>
                          <p:cTn id="11" fill="hold">
                            <p:stCondLst>
                              <p:cond delay="500"/>
                            </p:stCondLst>
                            <p:childTnLst>
                              <p:par>
                                <p:cTn id="12" presetID="10" presetClass="entr" presetSubtype="0" fill="hold" grpId="0" nodeType="afterEffect">
                                  <p:stCondLst>
                                    <p:cond delay="0"/>
                                  </p:stCondLst>
                                  <p:childTnLst>
                                    <p:set>
                                      <p:cBhvr>
                                        <p:cTn id="13" dur="1" fill="hold">
                                          <p:stCondLst>
                                            <p:cond delay="0"/>
                                          </p:stCondLst>
                                        </p:cTn>
                                        <p:tgtEl>
                                          <p:spTgt spid="4">
                                            <p:graphicEl>
                                              <a:dgm id="{AA19FC18-8315-40F8-BEE8-AAAA9EF02972}"/>
                                            </p:graphicEl>
                                          </p:spTgt>
                                        </p:tgtEl>
                                        <p:attrNameLst>
                                          <p:attrName>style.visibility</p:attrName>
                                        </p:attrNameLst>
                                      </p:cBhvr>
                                      <p:to>
                                        <p:strVal val="visible"/>
                                      </p:to>
                                    </p:set>
                                    <p:animEffect transition="in" filter="fade">
                                      <p:cBhvr>
                                        <p:cTn id="14" dur="500"/>
                                        <p:tgtEl>
                                          <p:spTgt spid="4">
                                            <p:graphicEl>
                                              <a:dgm id="{AA19FC18-8315-40F8-BEE8-AAAA9EF02972}"/>
                                            </p:graphicEl>
                                          </p:spTgt>
                                        </p:tgtEl>
                                      </p:cBhvr>
                                    </p:animEffect>
                                  </p:childTnLst>
                                </p:cTn>
                              </p:par>
                              <p:par>
                                <p:cTn id="15" presetID="10" presetClass="entr" presetSubtype="0" fill="hold" grpId="0" nodeType="withEffect">
                                  <p:stCondLst>
                                    <p:cond delay="0"/>
                                  </p:stCondLst>
                                  <p:childTnLst>
                                    <p:set>
                                      <p:cBhvr>
                                        <p:cTn id="16" dur="1" fill="hold">
                                          <p:stCondLst>
                                            <p:cond delay="0"/>
                                          </p:stCondLst>
                                        </p:cTn>
                                        <p:tgtEl>
                                          <p:spTgt spid="4">
                                            <p:graphicEl>
                                              <a:dgm id="{E1708757-DE70-4B37-9EB6-DEC398CBBEAC}"/>
                                            </p:graphicEl>
                                          </p:spTgt>
                                        </p:tgtEl>
                                        <p:attrNameLst>
                                          <p:attrName>style.visibility</p:attrName>
                                        </p:attrNameLst>
                                      </p:cBhvr>
                                      <p:to>
                                        <p:strVal val="visible"/>
                                      </p:to>
                                    </p:set>
                                    <p:animEffect transition="in" filter="fade">
                                      <p:cBhvr>
                                        <p:cTn id="17" dur="500"/>
                                        <p:tgtEl>
                                          <p:spTgt spid="4">
                                            <p:graphicEl>
                                              <a:dgm id="{E1708757-DE70-4B37-9EB6-DEC398CBBEAC}"/>
                                            </p:graphicEl>
                                          </p:spTgt>
                                        </p:tgtEl>
                                      </p:cBhvr>
                                    </p:animEffect>
                                  </p:childTnLst>
                                </p:cTn>
                              </p:par>
                            </p:childTnLst>
                          </p:cTn>
                        </p:par>
                        <p:par>
                          <p:cTn id="18" fill="hold">
                            <p:stCondLst>
                              <p:cond delay="1000"/>
                            </p:stCondLst>
                            <p:childTnLst>
                              <p:par>
                                <p:cTn id="19" presetID="10" presetClass="entr" presetSubtype="0" fill="hold" grpId="0" nodeType="afterEffect">
                                  <p:stCondLst>
                                    <p:cond delay="0"/>
                                  </p:stCondLst>
                                  <p:childTnLst>
                                    <p:set>
                                      <p:cBhvr>
                                        <p:cTn id="20" dur="1" fill="hold">
                                          <p:stCondLst>
                                            <p:cond delay="0"/>
                                          </p:stCondLst>
                                        </p:cTn>
                                        <p:tgtEl>
                                          <p:spTgt spid="4">
                                            <p:graphicEl>
                                              <a:dgm id="{103DF2B9-C962-4A4C-BA7C-DD120D10DD0B}"/>
                                            </p:graphicEl>
                                          </p:spTgt>
                                        </p:tgtEl>
                                        <p:attrNameLst>
                                          <p:attrName>style.visibility</p:attrName>
                                        </p:attrNameLst>
                                      </p:cBhvr>
                                      <p:to>
                                        <p:strVal val="visible"/>
                                      </p:to>
                                    </p:set>
                                    <p:animEffect transition="in" filter="fade">
                                      <p:cBhvr>
                                        <p:cTn id="21" dur="500"/>
                                        <p:tgtEl>
                                          <p:spTgt spid="4">
                                            <p:graphicEl>
                                              <a:dgm id="{103DF2B9-C962-4A4C-BA7C-DD120D10DD0B}"/>
                                            </p:graphicEl>
                                          </p:spTgt>
                                        </p:tgtEl>
                                      </p:cBhvr>
                                    </p:animEffect>
                                  </p:childTnLst>
                                </p:cTn>
                              </p:par>
                              <p:par>
                                <p:cTn id="22" presetID="10" presetClass="entr" presetSubtype="0" fill="hold" grpId="0" nodeType="withEffect">
                                  <p:stCondLst>
                                    <p:cond delay="0"/>
                                  </p:stCondLst>
                                  <p:childTnLst>
                                    <p:set>
                                      <p:cBhvr>
                                        <p:cTn id="23" dur="1" fill="hold">
                                          <p:stCondLst>
                                            <p:cond delay="0"/>
                                          </p:stCondLst>
                                        </p:cTn>
                                        <p:tgtEl>
                                          <p:spTgt spid="4">
                                            <p:graphicEl>
                                              <a:dgm id="{D55B92B7-E9DB-43E7-8405-BF7FEE3EE02C}"/>
                                            </p:graphicEl>
                                          </p:spTgt>
                                        </p:tgtEl>
                                        <p:attrNameLst>
                                          <p:attrName>style.visibility</p:attrName>
                                        </p:attrNameLst>
                                      </p:cBhvr>
                                      <p:to>
                                        <p:strVal val="visible"/>
                                      </p:to>
                                    </p:set>
                                    <p:animEffect transition="in" filter="fade">
                                      <p:cBhvr>
                                        <p:cTn id="24" dur="500"/>
                                        <p:tgtEl>
                                          <p:spTgt spid="4">
                                            <p:graphicEl>
                                              <a:dgm id="{D55B92B7-E9DB-43E7-8405-BF7FEE3EE02C}"/>
                                            </p:graphicEl>
                                          </p:spTgt>
                                        </p:tgtEl>
                                      </p:cBhvr>
                                    </p:animEffect>
                                  </p:childTnLst>
                                </p:cTn>
                              </p:par>
                            </p:childTnLst>
                          </p:cTn>
                        </p:par>
                        <p:par>
                          <p:cTn id="25" fill="hold">
                            <p:stCondLst>
                              <p:cond delay="1500"/>
                            </p:stCondLst>
                            <p:childTnLst>
                              <p:par>
                                <p:cTn id="26" presetID="10" presetClass="entr" presetSubtype="0" fill="hold" grpId="0" nodeType="afterEffect">
                                  <p:stCondLst>
                                    <p:cond delay="0"/>
                                  </p:stCondLst>
                                  <p:childTnLst>
                                    <p:set>
                                      <p:cBhvr>
                                        <p:cTn id="27" dur="1" fill="hold">
                                          <p:stCondLst>
                                            <p:cond delay="0"/>
                                          </p:stCondLst>
                                        </p:cTn>
                                        <p:tgtEl>
                                          <p:spTgt spid="4">
                                            <p:graphicEl>
                                              <a:dgm id="{61DC5249-9D1B-4E9A-A4A4-06611A8E8F05}"/>
                                            </p:graphicEl>
                                          </p:spTgt>
                                        </p:tgtEl>
                                        <p:attrNameLst>
                                          <p:attrName>style.visibility</p:attrName>
                                        </p:attrNameLst>
                                      </p:cBhvr>
                                      <p:to>
                                        <p:strVal val="visible"/>
                                      </p:to>
                                    </p:set>
                                    <p:animEffect transition="in" filter="fade">
                                      <p:cBhvr>
                                        <p:cTn id="28" dur="500"/>
                                        <p:tgtEl>
                                          <p:spTgt spid="4">
                                            <p:graphicEl>
                                              <a:dgm id="{61DC5249-9D1B-4E9A-A4A4-06611A8E8F05}"/>
                                            </p:graphicEl>
                                          </p:spTgt>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4">
                                            <p:graphicEl>
                                              <a:dgm id="{B4B3A077-E145-4C30-A9F6-F29FC997785C}"/>
                                            </p:graphicEl>
                                          </p:spTgt>
                                        </p:tgtEl>
                                        <p:attrNameLst>
                                          <p:attrName>style.visibility</p:attrName>
                                        </p:attrNameLst>
                                      </p:cBhvr>
                                      <p:to>
                                        <p:strVal val="visible"/>
                                      </p:to>
                                    </p:set>
                                    <p:animEffect transition="in" filter="fade">
                                      <p:cBhvr>
                                        <p:cTn id="31" dur="500"/>
                                        <p:tgtEl>
                                          <p:spTgt spid="4">
                                            <p:graphicEl>
                                              <a:dgm id="{B4B3A077-E145-4C30-A9F6-F29FC997785C}"/>
                                            </p:graphicEl>
                                          </p:spTgt>
                                        </p:tgtEl>
                                      </p:cBhvr>
                                    </p:animEffect>
                                  </p:childTnLst>
                                </p:cTn>
                              </p:par>
                            </p:childTnLst>
                          </p:cTn>
                        </p:par>
                        <p:par>
                          <p:cTn id="32" fill="hold">
                            <p:stCondLst>
                              <p:cond delay="2000"/>
                            </p:stCondLst>
                            <p:childTnLst>
                              <p:par>
                                <p:cTn id="33" presetID="10" presetClass="entr" presetSubtype="0" fill="hold" grpId="0" nodeType="afterEffect">
                                  <p:stCondLst>
                                    <p:cond delay="0"/>
                                  </p:stCondLst>
                                  <p:childTnLst>
                                    <p:set>
                                      <p:cBhvr>
                                        <p:cTn id="34" dur="1" fill="hold">
                                          <p:stCondLst>
                                            <p:cond delay="0"/>
                                          </p:stCondLst>
                                        </p:cTn>
                                        <p:tgtEl>
                                          <p:spTgt spid="4">
                                            <p:graphicEl>
                                              <a:dgm id="{82F0CFBC-11F9-4068-A384-45941CFD7D11}"/>
                                            </p:graphicEl>
                                          </p:spTgt>
                                        </p:tgtEl>
                                        <p:attrNameLst>
                                          <p:attrName>style.visibility</p:attrName>
                                        </p:attrNameLst>
                                      </p:cBhvr>
                                      <p:to>
                                        <p:strVal val="visible"/>
                                      </p:to>
                                    </p:set>
                                    <p:animEffect transition="in" filter="fade">
                                      <p:cBhvr>
                                        <p:cTn id="35" dur="500"/>
                                        <p:tgtEl>
                                          <p:spTgt spid="4">
                                            <p:graphicEl>
                                              <a:dgm id="{82F0CFBC-11F9-4068-A384-45941CFD7D11}"/>
                                            </p:graphicEl>
                                          </p:spTgt>
                                        </p:tgtEl>
                                      </p:cBhvr>
                                    </p:animEffect>
                                  </p:childTnLst>
                                </p:cTn>
                              </p:par>
                              <p:par>
                                <p:cTn id="36" presetID="10" presetClass="entr" presetSubtype="0" fill="hold" grpId="0" nodeType="withEffect">
                                  <p:stCondLst>
                                    <p:cond delay="0"/>
                                  </p:stCondLst>
                                  <p:childTnLst>
                                    <p:set>
                                      <p:cBhvr>
                                        <p:cTn id="37" dur="1" fill="hold">
                                          <p:stCondLst>
                                            <p:cond delay="0"/>
                                          </p:stCondLst>
                                        </p:cTn>
                                        <p:tgtEl>
                                          <p:spTgt spid="4">
                                            <p:graphicEl>
                                              <a:dgm id="{D4E55C3E-DA64-4FED-B544-C725E7777C2C}"/>
                                            </p:graphicEl>
                                          </p:spTgt>
                                        </p:tgtEl>
                                        <p:attrNameLst>
                                          <p:attrName>style.visibility</p:attrName>
                                        </p:attrNameLst>
                                      </p:cBhvr>
                                      <p:to>
                                        <p:strVal val="visible"/>
                                      </p:to>
                                    </p:set>
                                    <p:animEffect transition="in" filter="fade">
                                      <p:cBhvr>
                                        <p:cTn id="38" dur="500"/>
                                        <p:tgtEl>
                                          <p:spTgt spid="4">
                                            <p:graphicEl>
                                              <a:dgm id="{D4E55C3E-DA64-4FED-B544-C725E7777C2C}"/>
                                            </p:graphicEl>
                                          </p:spTgt>
                                        </p:tgtEl>
                                      </p:cBhvr>
                                    </p:animEffect>
                                  </p:childTnLst>
                                </p:cTn>
                              </p:par>
                            </p:childTnLst>
                          </p:cTn>
                        </p:par>
                        <p:par>
                          <p:cTn id="39" fill="hold">
                            <p:stCondLst>
                              <p:cond delay="2500"/>
                            </p:stCondLst>
                            <p:childTnLst>
                              <p:par>
                                <p:cTn id="40" presetID="10" presetClass="entr" presetSubtype="0" fill="hold" grpId="0" nodeType="afterEffect">
                                  <p:stCondLst>
                                    <p:cond delay="0"/>
                                  </p:stCondLst>
                                  <p:childTnLst>
                                    <p:set>
                                      <p:cBhvr>
                                        <p:cTn id="41" dur="1" fill="hold">
                                          <p:stCondLst>
                                            <p:cond delay="0"/>
                                          </p:stCondLst>
                                        </p:cTn>
                                        <p:tgtEl>
                                          <p:spTgt spid="4">
                                            <p:graphicEl>
                                              <a:dgm id="{7DF9A753-D2AC-46FE-8745-C55799C1B143}"/>
                                            </p:graphicEl>
                                          </p:spTgt>
                                        </p:tgtEl>
                                        <p:attrNameLst>
                                          <p:attrName>style.visibility</p:attrName>
                                        </p:attrNameLst>
                                      </p:cBhvr>
                                      <p:to>
                                        <p:strVal val="visible"/>
                                      </p:to>
                                    </p:set>
                                    <p:animEffect transition="in" filter="fade">
                                      <p:cBhvr>
                                        <p:cTn id="42" dur="500"/>
                                        <p:tgtEl>
                                          <p:spTgt spid="4">
                                            <p:graphicEl>
                                              <a:dgm id="{7DF9A753-D2AC-46FE-8745-C55799C1B143}"/>
                                            </p:graphicEl>
                                          </p:spTgt>
                                        </p:tgtEl>
                                      </p:cBhvr>
                                    </p:animEffect>
                                  </p:childTnLst>
                                </p:cTn>
                              </p:par>
                              <p:par>
                                <p:cTn id="43" presetID="10" presetClass="entr" presetSubtype="0" fill="hold" grpId="0" nodeType="withEffect">
                                  <p:stCondLst>
                                    <p:cond delay="0"/>
                                  </p:stCondLst>
                                  <p:childTnLst>
                                    <p:set>
                                      <p:cBhvr>
                                        <p:cTn id="44" dur="1" fill="hold">
                                          <p:stCondLst>
                                            <p:cond delay="0"/>
                                          </p:stCondLst>
                                        </p:cTn>
                                        <p:tgtEl>
                                          <p:spTgt spid="4">
                                            <p:graphicEl>
                                              <a:dgm id="{44528502-DA5D-402C-A1CB-2E5CBECD4FBB}"/>
                                            </p:graphicEl>
                                          </p:spTgt>
                                        </p:tgtEl>
                                        <p:attrNameLst>
                                          <p:attrName>style.visibility</p:attrName>
                                        </p:attrNameLst>
                                      </p:cBhvr>
                                      <p:to>
                                        <p:strVal val="visible"/>
                                      </p:to>
                                    </p:set>
                                    <p:animEffect transition="in" filter="fade">
                                      <p:cBhvr>
                                        <p:cTn id="45" dur="500"/>
                                        <p:tgtEl>
                                          <p:spTgt spid="4">
                                            <p:graphicEl>
                                              <a:dgm id="{44528502-DA5D-402C-A1CB-2E5CBECD4FBB}"/>
                                            </p:graphic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4" grpId="0" uiExpand="1">
        <p:bldSub>
          <a:bldDgm bld="one"/>
        </p:bldSub>
      </p:bldGraphic>
    </p:bld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Milestone 4: Project consolidation</a:t>
            </a:r>
          </a:p>
        </p:txBody>
      </p:sp>
      <p:sp>
        <p:nvSpPr>
          <p:cNvPr id="3" name="Content Placeholder 2"/>
          <p:cNvSpPr>
            <a:spLocks noGrp="1"/>
          </p:cNvSpPr>
          <p:nvPr>
            <p:ph idx="1"/>
          </p:nvPr>
        </p:nvSpPr>
        <p:spPr>
          <a:xfrm>
            <a:off x="457200" y="1200152"/>
            <a:ext cx="5914571" cy="3694190"/>
          </a:xfrm>
        </p:spPr>
        <p:txBody>
          <a:bodyPr>
            <a:normAutofit fontScale="85000" lnSpcReduction="20000"/>
          </a:bodyPr>
          <a:lstStyle/>
          <a:p>
            <a:pPr>
              <a:lnSpc>
                <a:spcPct val="150000"/>
              </a:lnSpc>
              <a:buFont typeface="Wingdings" panose="05000000000000000000" pitchFamily="2" charset="2"/>
              <a:buChar char="Ø"/>
            </a:pPr>
            <a:r>
              <a:rPr lang="en-US" dirty="0"/>
              <a:t>Develop and enforce </a:t>
            </a:r>
            <a:r>
              <a:rPr lang="en-US" dirty="0" smtClean="0"/>
              <a:t>constraints</a:t>
            </a:r>
          </a:p>
          <a:p>
            <a:pPr>
              <a:lnSpc>
                <a:spcPct val="150000"/>
              </a:lnSpc>
              <a:buFont typeface="Wingdings" panose="05000000000000000000" pitchFamily="2" charset="2"/>
              <a:buChar char="Ø"/>
            </a:pPr>
            <a:r>
              <a:rPr lang="en-US" dirty="0"/>
              <a:t>Client's business </a:t>
            </a:r>
            <a:r>
              <a:rPr lang="en-US" dirty="0" smtClean="0"/>
              <a:t>objectives</a:t>
            </a:r>
          </a:p>
          <a:p>
            <a:pPr lvl="1">
              <a:lnSpc>
                <a:spcPct val="150000"/>
              </a:lnSpc>
              <a:buFont typeface="Wingdings" panose="05000000000000000000" pitchFamily="2" charset="2"/>
              <a:buChar char="Ø"/>
            </a:pPr>
            <a:r>
              <a:rPr lang="en-US" dirty="0" smtClean="0"/>
              <a:t>Consolidate </a:t>
            </a:r>
            <a:r>
              <a:rPr lang="en-US" dirty="0"/>
              <a:t>existing community engagement project </a:t>
            </a:r>
            <a:r>
              <a:rPr lang="en-US" dirty="0" smtClean="0"/>
              <a:t>records</a:t>
            </a:r>
          </a:p>
          <a:p>
            <a:pPr lvl="1">
              <a:lnSpc>
                <a:spcPct val="150000"/>
              </a:lnSpc>
              <a:buFont typeface="Wingdings" panose="05000000000000000000" pitchFamily="2" charset="2"/>
              <a:buChar char="Ø"/>
            </a:pPr>
            <a:r>
              <a:rPr lang="en-US" dirty="0" smtClean="0"/>
              <a:t>Update </a:t>
            </a:r>
            <a:r>
              <a:rPr lang="en-US" dirty="0"/>
              <a:t>or modify existing community engagement </a:t>
            </a:r>
            <a:r>
              <a:rPr lang="en-US" dirty="0" smtClean="0"/>
              <a:t>projects</a:t>
            </a:r>
          </a:p>
          <a:p>
            <a:pPr lvl="1">
              <a:lnSpc>
                <a:spcPct val="150000"/>
              </a:lnSpc>
              <a:buFont typeface="Wingdings" panose="05000000000000000000" pitchFamily="2" charset="2"/>
              <a:buChar char="Ø"/>
            </a:pPr>
            <a:r>
              <a:rPr lang="en-US" dirty="0" smtClean="0"/>
              <a:t>Allow </a:t>
            </a:r>
            <a:r>
              <a:rPr lang="en-US" dirty="0"/>
              <a:t>search for list of engagement projects by selected search </a:t>
            </a:r>
            <a:r>
              <a:rPr lang="en-US" dirty="0" smtClean="0"/>
              <a:t>criteria</a:t>
            </a:r>
          </a:p>
          <a:p>
            <a:pPr>
              <a:lnSpc>
                <a:spcPct val="150000"/>
              </a:lnSpc>
              <a:buFont typeface="Wingdings" panose="05000000000000000000" pitchFamily="2" charset="2"/>
              <a:buChar char="Ø"/>
            </a:pPr>
            <a:r>
              <a:rPr lang="en-US" dirty="0" smtClean="0"/>
              <a:t>Assumptions</a:t>
            </a:r>
          </a:p>
          <a:p>
            <a:pPr lvl="1">
              <a:lnSpc>
                <a:spcPct val="150000"/>
              </a:lnSpc>
              <a:buFont typeface="Wingdings" panose="05000000000000000000" pitchFamily="2" charset="2"/>
              <a:buChar char="Ø"/>
            </a:pPr>
            <a:r>
              <a:rPr lang="en-US" dirty="0" smtClean="0"/>
              <a:t>An </a:t>
            </a:r>
            <a:r>
              <a:rPr lang="en-US" dirty="0"/>
              <a:t>organization can have many </a:t>
            </a:r>
            <a:r>
              <a:rPr lang="en-US" dirty="0" smtClean="0"/>
              <a:t>engagements</a:t>
            </a:r>
          </a:p>
          <a:p>
            <a:pPr lvl="1">
              <a:lnSpc>
                <a:spcPct val="150000"/>
              </a:lnSpc>
              <a:buFont typeface="Wingdings" panose="05000000000000000000" pitchFamily="2" charset="2"/>
              <a:buChar char="Ø"/>
            </a:pPr>
            <a:r>
              <a:rPr lang="en-US" dirty="0" smtClean="0"/>
              <a:t>Student </a:t>
            </a:r>
            <a:r>
              <a:rPr lang="en-US" dirty="0"/>
              <a:t>can be involved in many </a:t>
            </a:r>
            <a:r>
              <a:rPr lang="en-US" dirty="0" smtClean="0"/>
              <a:t>engagements</a:t>
            </a:r>
            <a:endParaRPr lang="en-US" dirty="0"/>
          </a:p>
          <a:p>
            <a:pPr lvl="1">
              <a:lnSpc>
                <a:spcPct val="150000"/>
              </a:lnSpc>
              <a:buFont typeface="Wingdings" panose="05000000000000000000" pitchFamily="2" charset="2"/>
              <a:buChar char="Ø"/>
            </a:pPr>
            <a:r>
              <a:rPr lang="en-US" dirty="0"/>
              <a:t>An engagement can be held at many </a:t>
            </a:r>
            <a:r>
              <a:rPr lang="en-US" dirty="0" smtClean="0"/>
              <a:t>locations</a:t>
            </a:r>
            <a:endParaRPr lang="en-US" dirty="0"/>
          </a:p>
          <a:p>
            <a:pPr>
              <a:lnSpc>
                <a:spcPct val="150000"/>
              </a:lnSpc>
              <a:buFont typeface="Wingdings" panose="05000000000000000000" pitchFamily="2" charset="2"/>
              <a:buChar char="Ø"/>
            </a:pPr>
            <a:r>
              <a:rPr lang="en-US" dirty="0" smtClean="0"/>
              <a:t>RSD</a:t>
            </a:r>
          </a:p>
          <a:p>
            <a:pPr>
              <a:lnSpc>
                <a:spcPct val="150000"/>
              </a:lnSpc>
              <a:buFont typeface="Wingdings" panose="05000000000000000000" pitchFamily="2" charset="2"/>
              <a:buChar char="Ø"/>
            </a:pPr>
            <a:endParaRPr lang="en-US" dirty="0" smtClean="0"/>
          </a:p>
        </p:txBody>
      </p:sp>
      <p:grpSp>
        <p:nvGrpSpPr>
          <p:cNvPr id="14" name="Group 13"/>
          <p:cNvGrpSpPr/>
          <p:nvPr/>
        </p:nvGrpSpPr>
        <p:grpSpPr>
          <a:xfrm rot="16200000">
            <a:off x="5443202" y="2140074"/>
            <a:ext cx="4953550" cy="673402"/>
            <a:chOff x="1864355" y="3189768"/>
            <a:chExt cx="7740503" cy="673402"/>
          </a:xfrm>
        </p:grpSpPr>
        <p:sp>
          <p:nvSpPr>
            <p:cNvPr id="15" name="Chevron 14"/>
            <p:cNvSpPr/>
            <p:nvPr/>
          </p:nvSpPr>
          <p:spPr>
            <a:xfrm>
              <a:off x="2340529" y="3189768"/>
              <a:ext cx="7250039" cy="19002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Chevron 15"/>
            <p:cNvSpPr/>
            <p:nvPr/>
          </p:nvSpPr>
          <p:spPr>
            <a:xfrm>
              <a:off x="1864355" y="3673149"/>
              <a:ext cx="7740502" cy="190021"/>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hevron 16"/>
            <p:cNvSpPr/>
            <p:nvPr/>
          </p:nvSpPr>
          <p:spPr>
            <a:xfrm>
              <a:off x="2096057" y="3431460"/>
              <a:ext cx="7508801" cy="190021"/>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2887966792"/>
      </p:ext>
    </p:extLst>
  </p:cSld>
  <p:clrMapOvr>
    <a:masterClrMapping/>
  </p:clrMapOvr>
  <p:transition spd="slow">
    <p:push/>
  </p:transition>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490" y="1019655"/>
            <a:ext cx="3659506" cy="2703729"/>
          </a:xfrm>
          <a:prstGeom prst="rect">
            <a:avLst/>
          </a:prstGeom>
        </p:spPr>
      </p:pic>
      <p:pic>
        <p:nvPicPr>
          <p:cNvPr id="5" name="Picture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618049" y="1019655"/>
            <a:ext cx="3903802" cy="2699229"/>
          </a:xfrm>
          <a:prstGeom prst="rect">
            <a:avLst/>
          </a:prstGeom>
        </p:spPr>
      </p:pic>
    </p:spTree>
    <p:extLst>
      <p:ext uri="{BB962C8B-B14F-4D97-AF65-F5344CB8AC3E}">
        <p14:creationId xmlns:p14="http://schemas.microsoft.com/office/powerpoint/2010/main" val="3374301744"/>
      </p:ext>
    </p:extLst>
  </p:cSld>
  <p:clrMapOvr>
    <a:masterClrMapping/>
  </p:clrMapOvr>
  <p:transition spd="slow">
    <p:fade/>
  </p:transition>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Milestone 5: Form and Report Development</a:t>
            </a:r>
          </a:p>
        </p:txBody>
      </p:sp>
      <p:sp>
        <p:nvSpPr>
          <p:cNvPr id="4" name="Content Placeholder 3"/>
          <p:cNvSpPr>
            <a:spLocks noGrp="1"/>
          </p:cNvSpPr>
          <p:nvPr>
            <p:ph idx="1"/>
          </p:nvPr>
        </p:nvSpPr>
        <p:spPr/>
        <p:txBody>
          <a:bodyPr/>
          <a:lstStyle/>
          <a:p>
            <a:r>
              <a:rPr lang="en-US" dirty="0"/>
              <a:t>Design forms and </a:t>
            </a:r>
            <a:r>
              <a:rPr lang="en-US" dirty="0" smtClean="0"/>
              <a:t>reports</a:t>
            </a:r>
          </a:p>
          <a:p>
            <a:r>
              <a:rPr lang="en-US" dirty="0" smtClean="0"/>
              <a:t>Develop </a:t>
            </a:r>
            <a:r>
              <a:rPr lang="en-US" dirty="0"/>
              <a:t>and implement </a:t>
            </a:r>
            <a:r>
              <a:rPr lang="en-US" dirty="0" smtClean="0"/>
              <a:t>needed: </a:t>
            </a:r>
          </a:p>
          <a:p>
            <a:pPr lvl="1"/>
            <a:r>
              <a:rPr lang="en-US" dirty="0" smtClean="0"/>
              <a:t>Views</a:t>
            </a:r>
          </a:p>
          <a:p>
            <a:pPr lvl="1"/>
            <a:r>
              <a:rPr lang="en-US" dirty="0"/>
              <a:t>R</a:t>
            </a:r>
            <a:r>
              <a:rPr lang="en-US" dirty="0" smtClean="0"/>
              <a:t>oles </a:t>
            </a:r>
            <a:r>
              <a:rPr lang="en-US" dirty="0"/>
              <a:t>and </a:t>
            </a:r>
            <a:r>
              <a:rPr lang="en-US" dirty="0" smtClean="0"/>
              <a:t>privileges</a:t>
            </a:r>
          </a:p>
          <a:p>
            <a:pPr lvl="2"/>
            <a:r>
              <a:rPr lang="en-US" dirty="0"/>
              <a:t>Users will be able to the insert data by using </a:t>
            </a:r>
            <a:r>
              <a:rPr lang="en-US" dirty="0" smtClean="0"/>
              <a:t>form</a:t>
            </a:r>
          </a:p>
          <a:p>
            <a:pPr lvl="2"/>
            <a:r>
              <a:rPr lang="en-US" dirty="0"/>
              <a:t>Users </a:t>
            </a:r>
            <a:r>
              <a:rPr lang="en-US" dirty="0" smtClean="0"/>
              <a:t>will have </a:t>
            </a:r>
            <a:r>
              <a:rPr lang="en-US" dirty="0"/>
              <a:t>insert, select and delete </a:t>
            </a:r>
            <a:r>
              <a:rPr lang="en-US" dirty="0" smtClean="0"/>
              <a:t>privileges</a:t>
            </a:r>
          </a:p>
          <a:p>
            <a:pPr lvl="1"/>
            <a:r>
              <a:rPr lang="en-US" dirty="0" smtClean="0"/>
              <a:t>PL/SQL procedures</a:t>
            </a:r>
          </a:p>
          <a:p>
            <a:r>
              <a:rPr lang="en-US" dirty="0" smtClean="0"/>
              <a:t>Outline </a:t>
            </a:r>
            <a:r>
              <a:rPr lang="en-US" dirty="0"/>
              <a:t>user guides and procedures.</a:t>
            </a:r>
          </a:p>
        </p:txBody>
      </p:sp>
      <p:grpSp>
        <p:nvGrpSpPr>
          <p:cNvPr id="6" name="Group 5"/>
          <p:cNvGrpSpPr/>
          <p:nvPr/>
        </p:nvGrpSpPr>
        <p:grpSpPr>
          <a:xfrm rot="16200000">
            <a:off x="3095853" y="4613197"/>
            <a:ext cx="7740503" cy="673402"/>
            <a:chOff x="1864355" y="3189768"/>
            <a:chExt cx="7740503" cy="673402"/>
          </a:xfrm>
        </p:grpSpPr>
        <p:sp>
          <p:nvSpPr>
            <p:cNvPr id="7" name="Chevron 6"/>
            <p:cNvSpPr/>
            <p:nvPr/>
          </p:nvSpPr>
          <p:spPr>
            <a:xfrm>
              <a:off x="2340529" y="3189768"/>
              <a:ext cx="7250039" cy="19002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8" name="Chevron 7"/>
            <p:cNvSpPr/>
            <p:nvPr/>
          </p:nvSpPr>
          <p:spPr>
            <a:xfrm>
              <a:off x="1864355" y="3673149"/>
              <a:ext cx="7740502" cy="190021"/>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9" name="Chevron 8"/>
            <p:cNvSpPr/>
            <p:nvPr/>
          </p:nvSpPr>
          <p:spPr>
            <a:xfrm>
              <a:off x="2096057" y="3431460"/>
              <a:ext cx="7508801" cy="190021"/>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
        <p:nvSpPr>
          <p:cNvPr id="5" name="Rectangle 1"/>
          <p:cNvSpPr>
            <a:spLocks noChangeArrowheads="1"/>
          </p:cNvSpPr>
          <p:nvPr/>
        </p:nvSpPr>
        <p:spPr bwMode="auto">
          <a:xfrm>
            <a:off x="0" y="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smtClean="0">
              <a:ln>
                <a:noFill/>
              </a:ln>
              <a:solidFill>
                <a:srgbClr val="222222"/>
              </a:solidFill>
              <a:effectLst/>
              <a:latin typeface="Trebuchet MS" panose="020B06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will be able to the insert data by using form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should be able to view table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should insert, select and delete privileges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have the role of an admin users and can grant privilege to other users</a:t>
            </a:r>
            <a:r>
              <a:rPr kumimoji="0" lang="en-US" altLang="en-US" sz="600" b="0" i="0" u="none" strike="noStrike" cap="none" normalizeH="0" baseline="0" smtClean="0">
                <a:ln>
                  <a:noFill/>
                </a:ln>
                <a:solidFill>
                  <a:schemeClr val="tx1"/>
                </a:solidFill>
                <a:effectLst/>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
        <p:nvSpPr>
          <p:cNvPr id="10" name="Rectangle 2"/>
          <p:cNvSpPr>
            <a:spLocks noChangeArrowheads="1"/>
          </p:cNvSpPr>
          <p:nvPr/>
        </p:nvSpPr>
        <p:spPr bwMode="auto">
          <a:xfrm>
            <a:off x="152400" y="152400"/>
            <a:ext cx="9144000" cy="0"/>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900" b="0" i="0" u="none" strike="noStrike" cap="none" normalizeH="0" baseline="0" smtClean="0">
              <a:ln>
                <a:noFill/>
              </a:ln>
              <a:solidFill>
                <a:srgbClr val="222222"/>
              </a:solidFill>
              <a:effectLst/>
              <a:latin typeface="Trebuchet MS" panose="020B0603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will be able to the insert data by using form</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should be able to view table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should insert, select and delete privileges</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900" b="0" i="0" u="none" strike="noStrike" cap="none" normalizeH="0" baseline="0" smtClean="0">
                <a:ln>
                  <a:noFill/>
                </a:ln>
                <a:solidFill>
                  <a:srgbClr val="222222"/>
                </a:solidFill>
                <a:effectLst/>
                <a:latin typeface="Trebuchet MS" panose="020B0603020202020204" pitchFamily="34" charset="0"/>
              </a:rPr>
              <a:t>Users have the role of an admin users and can grant privilege to other users</a:t>
            </a:r>
            <a:r>
              <a:rPr kumimoji="0" lang="en-US" altLang="en-US" sz="600" b="0" i="0" u="none" strike="noStrike" cap="none" normalizeH="0" baseline="0" smtClean="0">
                <a:ln>
                  <a:noFill/>
                </a:ln>
                <a:solidFill>
                  <a:schemeClr val="tx1"/>
                </a:solidFill>
                <a:effectLst/>
              </a:rPr>
              <a:t> </a:t>
            </a:r>
            <a:endParaRPr kumimoji="0" lang="en-US" altLang="en-US" sz="1800" b="0" i="0" u="none" strike="noStrike" cap="none" normalizeH="0" baseline="0" smtClean="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1649817610"/>
      </p:ext>
    </p:extLst>
  </p:cSld>
  <p:clrMapOvr>
    <a:masterClrMapping/>
  </p:clrMapOvr>
  <p:transition spd="slow">
    <p:push dir="d"/>
  </p:transition>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499879" y="1926326"/>
            <a:ext cx="6848133" cy="1883111"/>
          </a:xfrm>
          <a:prstGeom prst="rect">
            <a:avLst/>
          </a:prstGeom>
        </p:spPr>
      </p:pic>
      <p:sp>
        <p:nvSpPr>
          <p:cNvPr id="7" name="Title 6"/>
          <p:cNvSpPr>
            <a:spLocks noGrp="1"/>
          </p:cNvSpPr>
          <p:nvPr>
            <p:ph type="title"/>
          </p:nvPr>
        </p:nvSpPr>
        <p:spPr/>
        <p:txBody>
          <a:bodyPr/>
          <a:lstStyle/>
          <a:p>
            <a:r>
              <a:rPr lang="en-US" dirty="0" smtClean="0"/>
              <a:t>PACE Website</a:t>
            </a:r>
            <a:endParaRPr lang="en-US" dirty="0"/>
          </a:p>
        </p:txBody>
      </p:sp>
      <p:sp>
        <p:nvSpPr>
          <p:cNvPr id="8" name="Content Placeholder 7"/>
          <p:cNvSpPr>
            <a:spLocks noGrp="1"/>
          </p:cNvSpPr>
          <p:nvPr>
            <p:ph idx="1"/>
          </p:nvPr>
        </p:nvSpPr>
        <p:spPr>
          <a:xfrm>
            <a:off x="1138136" y="1368311"/>
            <a:ext cx="7650629" cy="3086957"/>
          </a:xfrm>
        </p:spPr>
        <p:txBody>
          <a:bodyPr/>
          <a:lstStyle/>
          <a:p>
            <a:endParaRPr lang="en-US" dirty="0"/>
          </a:p>
        </p:txBody>
      </p:sp>
    </p:spTree>
    <p:extLst>
      <p:ext uri="{BB962C8B-B14F-4D97-AF65-F5344CB8AC3E}">
        <p14:creationId xmlns:p14="http://schemas.microsoft.com/office/powerpoint/2010/main" val="4013215272"/>
      </p:ext>
    </p:extLst>
  </p:cSld>
  <p:clrMapOvr>
    <a:masterClrMapping/>
  </p:clrMapOvr>
  <p:transition spd="slow">
    <p:fade/>
  </p:transition>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071145" y="604835"/>
            <a:ext cx="5020388" cy="3605032"/>
          </a:xfrm>
          <a:prstGeom prst="rect">
            <a:avLst/>
          </a:prstGeom>
        </p:spPr>
      </p:pic>
    </p:spTree>
    <p:extLst>
      <p:ext uri="{BB962C8B-B14F-4D97-AF65-F5344CB8AC3E}">
        <p14:creationId xmlns:p14="http://schemas.microsoft.com/office/powerpoint/2010/main" val="1535511325"/>
      </p:ext>
    </p:extLst>
  </p:cSld>
  <p:clrMapOvr>
    <a:masterClrMapping/>
  </p:clrMapOvr>
  <p:transition spd="slow">
    <p:fade/>
  </p:transition>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2800" dirty="0"/>
              <a:t>Milestone 6: Web Front End</a:t>
            </a:r>
          </a:p>
        </p:txBody>
      </p:sp>
      <p:sp>
        <p:nvSpPr>
          <p:cNvPr id="3" name="Content Placeholder 2"/>
          <p:cNvSpPr>
            <a:spLocks noGrp="1"/>
          </p:cNvSpPr>
          <p:nvPr>
            <p:ph idx="1"/>
          </p:nvPr>
        </p:nvSpPr>
        <p:spPr>
          <a:xfrm>
            <a:off x="457200" y="1200152"/>
            <a:ext cx="5914571" cy="3694190"/>
          </a:xfrm>
        </p:spPr>
        <p:txBody>
          <a:bodyPr>
            <a:normAutofit fontScale="85000" lnSpcReduction="20000"/>
          </a:bodyPr>
          <a:lstStyle/>
          <a:p>
            <a:pPr>
              <a:lnSpc>
                <a:spcPct val="150000"/>
              </a:lnSpc>
              <a:buFont typeface="Wingdings" panose="05000000000000000000" pitchFamily="2" charset="2"/>
              <a:buChar char="Ø"/>
            </a:pPr>
            <a:r>
              <a:rPr lang="en-US" dirty="0"/>
              <a:t>Complete all forms and </a:t>
            </a:r>
            <a:r>
              <a:rPr lang="en-US" dirty="0" smtClean="0"/>
              <a:t>reports</a:t>
            </a:r>
          </a:p>
          <a:p>
            <a:pPr lvl="1">
              <a:lnSpc>
                <a:spcPct val="150000"/>
              </a:lnSpc>
              <a:buFont typeface="Wingdings" panose="05000000000000000000" pitchFamily="2" charset="2"/>
              <a:buChar char="Ø"/>
            </a:pPr>
            <a:r>
              <a:rPr lang="en-US" dirty="0"/>
              <a:t>The PACE forms are to input information into the PACE database. The forms goes as follow:</a:t>
            </a:r>
          </a:p>
          <a:p>
            <a:pPr lvl="2">
              <a:lnSpc>
                <a:spcPct val="150000"/>
              </a:lnSpc>
              <a:buFont typeface="Wingdings" panose="05000000000000000000" pitchFamily="2" charset="2"/>
              <a:buChar char="Ø"/>
            </a:pPr>
            <a:r>
              <a:rPr lang="en-US" dirty="0"/>
              <a:t>Engagement Form</a:t>
            </a:r>
          </a:p>
          <a:p>
            <a:pPr lvl="2">
              <a:lnSpc>
                <a:spcPct val="150000"/>
              </a:lnSpc>
              <a:buFont typeface="Wingdings" panose="05000000000000000000" pitchFamily="2" charset="2"/>
              <a:buChar char="Ø"/>
            </a:pPr>
            <a:r>
              <a:rPr lang="en-US" dirty="0"/>
              <a:t>Location Form</a:t>
            </a:r>
          </a:p>
          <a:p>
            <a:pPr lvl="2">
              <a:lnSpc>
                <a:spcPct val="150000"/>
              </a:lnSpc>
              <a:buFont typeface="Wingdings" panose="05000000000000000000" pitchFamily="2" charset="2"/>
              <a:buChar char="Ø"/>
            </a:pPr>
            <a:r>
              <a:rPr lang="en-US" dirty="0"/>
              <a:t>CSU Contact Form</a:t>
            </a:r>
          </a:p>
          <a:p>
            <a:pPr lvl="2">
              <a:lnSpc>
                <a:spcPct val="150000"/>
              </a:lnSpc>
              <a:buFont typeface="Wingdings" panose="05000000000000000000" pitchFamily="2" charset="2"/>
              <a:buChar char="Ø"/>
            </a:pPr>
            <a:r>
              <a:rPr lang="en-US" dirty="0"/>
              <a:t>Class Form</a:t>
            </a:r>
          </a:p>
          <a:p>
            <a:pPr lvl="2">
              <a:lnSpc>
                <a:spcPct val="150000"/>
              </a:lnSpc>
              <a:buFont typeface="Wingdings" panose="05000000000000000000" pitchFamily="2" charset="2"/>
              <a:buChar char="Ø"/>
            </a:pPr>
            <a:r>
              <a:rPr lang="en-US" dirty="0"/>
              <a:t>Organization Form</a:t>
            </a:r>
            <a:endParaRPr lang="en-US" dirty="0" smtClean="0"/>
          </a:p>
          <a:p>
            <a:pPr>
              <a:lnSpc>
                <a:spcPct val="150000"/>
              </a:lnSpc>
              <a:buFont typeface="Wingdings" panose="05000000000000000000" pitchFamily="2" charset="2"/>
              <a:buChar char="Ø"/>
            </a:pPr>
            <a:r>
              <a:rPr lang="en-US" dirty="0" smtClean="0"/>
              <a:t>Consolidate </a:t>
            </a:r>
            <a:r>
              <a:rPr lang="en-US" dirty="0"/>
              <a:t>all web page development using a </a:t>
            </a:r>
            <a:r>
              <a:rPr lang="en-US" dirty="0" smtClean="0"/>
              <a:t>menu</a:t>
            </a:r>
          </a:p>
          <a:p>
            <a:pPr lvl="1">
              <a:lnSpc>
                <a:spcPct val="150000"/>
              </a:lnSpc>
              <a:buFont typeface="Wingdings" panose="05000000000000000000" pitchFamily="2" charset="2"/>
              <a:buChar char="Ø"/>
            </a:pPr>
            <a:r>
              <a:rPr lang="en-US" dirty="0"/>
              <a:t>Menu </a:t>
            </a:r>
            <a:r>
              <a:rPr lang="en-US" dirty="0" smtClean="0"/>
              <a:t>executes </a:t>
            </a:r>
            <a:r>
              <a:rPr lang="en-US" dirty="0"/>
              <a:t>all forms and reports developed in Milestone </a:t>
            </a:r>
            <a:r>
              <a:rPr lang="en-US" dirty="0" smtClean="0"/>
              <a:t>5.</a:t>
            </a:r>
          </a:p>
          <a:p>
            <a:pPr lvl="1">
              <a:lnSpc>
                <a:spcPct val="150000"/>
              </a:lnSpc>
              <a:buFont typeface="Wingdings" panose="05000000000000000000" pitchFamily="2" charset="2"/>
              <a:buChar char="Ø"/>
            </a:pPr>
            <a:r>
              <a:rPr lang="en-US" dirty="0" smtClean="0"/>
              <a:t>Web </a:t>
            </a:r>
            <a:r>
              <a:rPr lang="en-US" dirty="0"/>
              <a:t>pages </a:t>
            </a:r>
            <a:r>
              <a:rPr lang="en-US" dirty="0" smtClean="0"/>
              <a:t>connect </a:t>
            </a:r>
            <a:r>
              <a:rPr lang="en-US" dirty="0"/>
              <a:t>to the database using appropriate connectivity options. </a:t>
            </a:r>
            <a:endParaRPr lang="en-US" dirty="0" smtClean="0"/>
          </a:p>
        </p:txBody>
      </p:sp>
      <p:grpSp>
        <p:nvGrpSpPr>
          <p:cNvPr id="14" name="Group 13"/>
          <p:cNvGrpSpPr/>
          <p:nvPr/>
        </p:nvGrpSpPr>
        <p:grpSpPr>
          <a:xfrm rot="16200000">
            <a:off x="5443202" y="2140074"/>
            <a:ext cx="4953550" cy="673402"/>
            <a:chOff x="1864355" y="3189768"/>
            <a:chExt cx="7740503" cy="673402"/>
          </a:xfrm>
        </p:grpSpPr>
        <p:sp>
          <p:nvSpPr>
            <p:cNvPr id="15" name="Chevron 14"/>
            <p:cNvSpPr/>
            <p:nvPr/>
          </p:nvSpPr>
          <p:spPr>
            <a:xfrm>
              <a:off x="2340529" y="3189768"/>
              <a:ext cx="7250039" cy="190021"/>
            </a:xfrm>
            <a:prstGeom prst="chevron">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6" name="Chevron 15"/>
            <p:cNvSpPr/>
            <p:nvPr/>
          </p:nvSpPr>
          <p:spPr>
            <a:xfrm>
              <a:off x="1864355" y="3673149"/>
              <a:ext cx="7740502" cy="190021"/>
            </a:xfrm>
            <a:prstGeom prst="chevron">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17" name="Chevron 16"/>
            <p:cNvSpPr/>
            <p:nvPr/>
          </p:nvSpPr>
          <p:spPr>
            <a:xfrm>
              <a:off x="2096057" y="3431460"/>
              <a:ext cx="7508801" cy="190021"/>
            </a:xfrm>
            <a:prstGeom prst="chevron">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grpSp>
    </p:spTree>
    <p:extLst>
      <p:ext uri="{BB962C8B-B14F-4D97-AF65-F5344CB8AC3E}">
        <p14:creationId xmlns:p14="http://schemas.microsoft.com/office/powerpoint/2010/main" val="841842444"/>
      </p:ext>
    </p:extLst>
  </p:cSld>
  <p:clrMapOvr>
    <a:masterClrMapping/>
  </p:clrMapOvr>
  <p:transition spd="slow">
    <p:push/>
  </p:transition>
  <p:timing>
    <p:tnLst>
      <p:par>
        <p:cTn id="1" dur="indefinite" restart="never" nodeType="tmRoot"/>
      </p:par>
    </p:tnLst>
  </p:timing>
</p:sld>
</file>

<file path=ppt/theme/theme1.xml><?xml version="1.0" encoding="utf-8"?>
<a:theme xmlns:a="http://schemas.openxmlformats.org/drawingml/2006/main" name="MultimediaChoreography">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Custom 1">
      <a:majorFont>
        <a:latin typeface="Copperplate Gothic Bold"/>
        <a:ea typeface=""/>
        <a:cs typeface=""/>
      </a:majorFont>
      <a:minorFont>
        <a:latin typeface="Arial"/>
        <a:ea typeface=""/>
        <a:cs typeface=""/>
      </a:minorFont>
    </a:fontScheme>
    <a:fmtScheme name="Metro">
      <a:fillStyleLst>
        <a:solidFill>
          <a:schemeClr val="phClr"/>
        </a:solidFill>
        <a:gradFill rotWithShape="1">
          <a:gsLst>
            <a:gs pos="0">
              <a:schemeClr val="phClr">
                <a:tint val="25000"/>
                <a:satMod val="125000"/>
              </a:schemeClr>
            </a:gs>
            <a:gs pos="40000">
              <a:schemeClr val="phClr">
                <a:tint val="55000"/>
                <a:satMod val="130000"/>
              </a:schemeClr>
            </a:gs>
            <a:gs pos="50000">
              <a:schemeClr val="phClr">
                <a:tint val="59000"/>
                <a:satMod val="130000"/>
              </a:schemeClr>
            </a:gs>
            <a:gs pos="65000">
              <a:schemeClr val="phClr">
                <a:tint val="55000"/>
                <a:satMod val="130000"/>
              </a:schemeClr>
            </a:gs>
            <a:gs pos="100000">
              <a:schemeClr val="phClr">
                <a:tint val="20000"/>
                <a:satMod val="125000"/>
              </a:schemeClr>
            </a:gs>
          </a:gsLst>
          <a:lin ang="5400000" scaled="0"/>
        </a:gradFill>
        <a:gradFill rotWithShape="1">
          <a:gsLst>
            <a:gs pos="0">
              <a:schemeClr val="phClr">
                <a:tint val="48000"/>
                <a:satMod val="138000"/>
              </a:schemeClr>
            </a:gs>
            <a:gs pos="25000">
              <a:schemeClr val="phClr">
                <a:tint val="85000"/>
              </a:schemeClr>
            </a:gs>
            <a:gs pos="40000">
              <a:schemeClr val="phClr">
                <a:tint val="92000"/>
              </a:schemeClr>
            </a:gs>
            <a:gs pos="50000">
              <a:schemeClr val="phClr">
                <a:tint val="93000"/>
              </a:schemeClr>
            </a:gs>
            <a:gs pos="60000">
              <a:schemeClr val="phClr">
                <a:tint val="92000"/>
              </a:schemeClr>
            </a:gs>
            <a:gs pos="75000">
              <a:schemeClr val="phClr">
                <a:tint val="83000"/>
                <a:satMod val="108000"/>
              </a:schemeClr>
            </a:gs>
            <a:gs pos="100000">
              <a:schemeClr val="phClr">
                <a:tint val="48000"/>
                <a:satMod val="150000"/>
              </a:schemeClr>
            </a:gs>
          </a:gsLst>
          <a:lin ang="5400000" scaled="0"/>
        </a:gradFill>
      </a:fillStyleLst>
      <a:lnStyleLst>
        <a:ln w="12000" cap="flat" cmpd="sng" algn="ctr">
          <a:solidFill>
            <a:schemeClr val="phClr"/>
          </a:solidFill>
          <a:prstDash val="solid"/>
        </a:ln>
        <a:ln w="19050" cap="flat" cmpd="sng" algn="ctr">
          <a:solidFill>
            <a:schemeClr val="phClr"/>
          </a:solidFill>
          <a:prstDash val="solid"/>
        </a:ln>
        <a:ln w="38100" cap="flat" cmpd="sng" algn="ctr">
          <a:solidFill>
            <a:schemeClr val="phClr"/>
          </a:solidFill>
          <a:prstDash val="solid"/>
        </a:ln>
      </a:lnStyleLst>
      <a:effectStyleLst>
        <a:effectStyle>
          <a:effectLst>
            <a:glow rad="63500">
              <a:schemeClr val="phClr">
                <a:alpha val="45000"/>
                <a:satMod val="120000"/>
              </a:schemeClr>
            </a:glow>
          </a:effectLst>
        </a:effectStyle>
        <a:effectStyle>
          <a:effectLst>
            <a:glow rad="63500">
              <a:schemeClr val="phClr">
                <a:alpha val="45000"/>
                <a:satMod val="120000"/>
              </a:schemeClr>
            </a:glow>
          </a:effectLst>
          <a:scene3d>
            <a:camera prst="orthographicFront" fov="0">
              <a:rot lat="0" lon="0" rev="0"/>
            </a:camera>
            <a:lightRig rig="brightRoom" dir="tl">
              <a:rot lat="0" lon="0" rev="8700000"/>
            </a:lightRig>
          </a:scene3d>
          <a:sp3d>
            <a:bevelT w="0" h="0"/>
            <a:contourClr>
              <a:schemeClr val="phClr">
                <a:tint val="70000"/>
              </a:schemeClr>
            </a:contourClr>
          </a:sp3d>
        </a:effectStyle>
        <a:effectStyle>
          <a:effectLst>
            <a:glow rad="101500">
              <a:schemeClr val="phClr">
                <a:alpha val="42000"/>
                <a:satMod val="120000"/>
              </a:schemeClr>
            </a:glow>
          </a:effectLst>
          <a:scene3d>
            <a:camera prst="orthographicFront" fov="0">
              <a:rot lat="0" lon="0" rev="0"/>
            </a:camera>
            <a:lightRig rig="glow" dir="t">
              <a:rot lat="0" lon="0" rev="4800000"/>
            </a:lightRig>
          </a:scene3d>
          <a:sp3d prstMaterial="powder">
            <a:bevelT w="50800" h="50800"/>
            <a:contourClr>
              <a:schemeClr val="ph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item1.xml><?xml version="1.0" encoding="utf-8"?>
<?mso-contentType ?>
<FormTemplates xmlns="http://schemas.microsoft.com/sharepoint/v3/contenttype/forms">
  <Display>DocumentLibraryForm</Display>
  <Edit>AssetEditForm</Edit>
  <New>DocumentLibraryForm</New>
</FormTemplates>
</file>

<file path=customXml/itemProps1.xml><?xml version="1.0" encoding="utf-8"?>
<ds:datastoreItem xmlns:ds="http://schemas.openxmlformats.org/officeDocument/2006/customXml" ds:itemID="{28D40529-A348-4B16-A8D7-9003BD94745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Multimedia choreography presentation</Template>
  <TotalTime>0</TotalTime>
  <Words>562</Words>
  <Application>Microsoft Office PowerPoint</Application>
  <PresentationFormat>On-screen Show (16:9)</PresentationFormat>
  <Paragraphs>86</Paragraphs>
  <Slides>14</Slides>
  <Notes>9</Notes>
  <HiddenSlides>0</HiddenSlides>
  <MMClips>0</MMClips>
  <ScaleCrop>false</ScaleCrop>
  <HeadingPairs>
    <vt:vector size="4" baseType="variant">
      <vt:variant>
        <vt:lpstr>Theme</vt:lpstr>
      </vt:variant>
      <vt:variant>
        <vt:i4>1</vt:i4>
      </vt:variant>
      <vt:variant>
        <vt:lpstr>Slide Titles</vt:lpstr>
      </vt:variant>
      <vt:variant>
        <vt:i4>14</vt:i4>
      </vt:variant>
    </vt:vector>
  </HeadingPairs>
  <TitlesOfParts>
    <vt:vector size="15" baseType="lpstr">
      <vt:lpstr>MultimediaChoreography</vt:lpstr>
      <vt:lpstr>ITFN: 4202 Database applications</vt:lpstr>
      <vt:lpstr>Database Project Proposal:  PACE Community Engagement Projects Database </vt:lpstr>
      <vt:lpstr>Project Milestone Summary</vt:lpstr>
      <vt:lpstr>Milestone 4: Project consolidation</vt:lpstr>
      <vt:lpstr>PowerPoint Presentation</vt:lpstr>
      <vt:lpstr>Milestone 5: Form and Report Development</vt:lpstr>
      <vt:lpstr>PACE Website</vt:lpstr>
      <vt:lpstr>PowerPoint Presentation</vt:lpstr>
      <vt:lpstr>Milestone 6: Web Front End</vt:lpstr>
      <vt:lpstr>COMPLETION OF FORMS AND REPORTS</vt:lpstr>
      <vt:lpstr>Views and Procedure</vt:lpstr>
      <vt:lpstr> Project Presentation Conclusion </vt:lpstr>
      <vt:lpstr>Reflection</vt:lpstr>
      <vt:lpstr> Project Presentation Conclusion </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2016-04-27T12:15:31Z</dcterms:created>
  <dcterms:modified xsi:type="dcterms:W3CDTF">2016-04-27T20:32:46Z</dcterms:modified>
  <cp:version/>
</cp:coreProperties>
</file>

<file path=docProps/custom.xml><?xml version="1.0" encoding="utf-8"?>
<Properties xmlns="http://schemas.openxmlformats.org/officeDocument/2006/custom-properties" xmlns:vt="http://schemas.openxmlformats.org/officeDocument/2006/docPropsVTypes">
  <property fmtid="{D5CDD505-2E9C-101B-9397-08002B2CF9AE}" pid="2" name="_TemplateID">
    <vt:lpwstr>TC016745539991</vt:lpwstr>
  </property>
</Properties>
</file>

<file path=docProps/thumbnail.jpeg>
</file>